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8" r:id="rId5"/>
    <p:sldId id="271" r:id="rId6"/>
    <p:sldId id="272" r:id="rId7"/>
    <p:sldId id="269" r:id="rId8"/>
    <p:sldId id="270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7DFDE"/>
    <a:srgbClr val="ACACB3"/>
    <a:srgbClr val="DCA065"/>
    <a:srgbClr val="F6F6F5"/>
    <a:srgbClr val="F0F0F3"/>
    <a:srgbClr val="F9F7F7"/>
    <a:srgbClr val="BFCCC2"/>
    <a:srgbClr val="F2F2F1"/>
    <a:srgbClr val="D8E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BF442E-0D36-834E-82FF-421A0F49A1F5}" v="1" dt="2022-05-02T14:55:38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9"/>
    <p:restoredTop sz="94762"/>
  </p:normalViewPr>
  <p:slideViewPr>
    <p:cSldViewPr snapToGrid="0" snapToObjects="1">
      <p:cViewPr>
        <p:scale>
          <a:sx n="93" d="100"/>
          <a:sy n="93" d="100"/>
        </p:scale>
        <p:origin x="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on Mathus" userId="46fddd3d-11a1-4083-b5f4-8eb0142a411f" providerId="ADAL" clId="{F9BF442E-0D36-834E-82FF-421A0F49A1F5}"/>
    <pc:docChg chg="modSld">
      <pc:chgData name="Marion Mathus" userId="46fddd3d-11a1-4083-b5f4-8eb0142a411f" providerId="ADAL" clId="{F9BF442E-0D36-834E-82FF-421A0F49A1F5}" dt="2022-05-02T14:55:42.265" v="1" actId="14100"/>
      <pc:docMkLst>
        <pc:docMk/>
      </pc:docMkLst>
      <pc:sldChg chg="modSp">
        <pc:chgData name="Marion Mathus" userId="46fddd3d-11a1-4083-b5f4-8eb0142a411f" providerId="ADAL" clId="{F9BF442E-0D36-834E-82FF-421A0F49A1F5}" dt="2022-05-02T14:55:38.122" v="0"/>
        <pc:sldMkLst>
          <pc:docMk/>
          <pc:sldMk cId="2734390146" sldId="258"/>
        </pc:sldMkLst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2734390146" sldId="258"/>
            <ac:spMk id="35" creationId="{4312655B-A3DA-634D-B053-D8061011361D}"/>
          </ac:spMkLst>
        </pc:spChg>
      </pc:sldChg>
      <pc:sldChg chg="modSp">
        <pc:chgData name="Marion Mathus" userId="46fddd3d-11a1-4083-b5f4-8eb0142a411f" providerId="ADAL" clId="{F9BF442E-0D36-834E-82FF-421A0F49A1F5}" dt="2022-05-02T14:55:38.122" v="0"/>
        <pc:sldMkLst>
          <pc:docMk/>
          <pc:sldMk cId="3732897985" sldId="264"/>
        </pc:sldMkLst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3732897985" sldId="264"/>
            <ac:spMk id="53" creationId="{06687F49-EFCE-BB4E-9F33-BDA8D79E8BD3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3732897985" sldId="264"/>
            <ac:spMk id="54" creationId="{78187473-A32D-1346-9FD8-E3FEFCBD5348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3732897985" sldId="264"/>
            <ac:spMk id="55" creationId="{577CD9C5-8A0C-8042-B94F-860241A8F89A}"/>
          </ac:spMkLst>
        </pc:spChg>
      </pc:sldChg>
      <pc:sldChg chg="modSp">
        <pc:chgData name="Marion Mathus" userId="46fddd3d-11a1-4083-b5f4-8eb0142a411f" providerId="ADAL" clId="{F9BF442E-0D36-834E-82FF-421A0F49A1F5}" dt="2022-05-02T14:55:38.122" v="0"/>
        <pc:sldMkLst>
          <pc:docMk/>
          <pc:sldMk cId="572573886" sldId="265"/>
        </pc:sldMkLst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572573886" sldId="265"/>
            <ac:spMk id="57" creationId="{27D47973-8759-7E41-9A11-8A254D7BBF41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572573886" sldId="265"/>
            <ac:spMk id="61" creationId="{A1997641-4EDB-3F4A-A470-ED497FABBC5C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572573886" sldId="265"/>
            <ac:spMk id="63" creationId="{FDE5709D-03A0-6647-8EDD-0D74F011CA32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572573886" sldId="265"/>
            <ac:spMk id="64" creationId="{B2FB7FDD-7F6E-954F-9285-8DD7E5F4AF44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572573886" sldId="265"/>
            <ac:spMk id="71" creationId="{3B9C83ED-C244-1947-896A-B4E869800A7D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572573886" sldId="265"/>
            <ac:spMk id="75" creationId="{2F0F0EA6-987F-C547-8C68-2EBAD71C26F5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572573886" sldId="265"/>
            <ac:spMk id="76" creationId="{F70A68D1-DC16-FF4A-83EC-DF0592801B32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572573886" sldId="265"/>
            <ac:spMk id="80" creationId="{FCE13648-8BD4-6749-B76B-24C430D2FA8C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572573886" sldId="265"/>
            <ac:spMk id="83" creationId="{1D6378CB-0025-FD4B-A747-7A8A209247E7}"/>
          </ac:spMkLst>
        </pc:spChg>
      </pc:sldChg>
      <pc:sldChg chg="modSp mod">
        <pc:chgData name="Marion Mathus" userId="46fddd3d-11a1-4083-b5f4-8eb0142a411f" providerId="ADAL" clId="{F9BF442E-0D36-834E-82FF-421A0F49A1F5}" dt="2022-05-02T14:55:42.265" v="1" actId="14100"/>
        <pc:sldMkLst>
          <pc:docMk/>
          <pc:sldMk cId="4256696794" sldId="269"/>
        </pc:sldMkLst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4256696794" sldId="269"/>
            <ac:spMk id="39" creationId="{505EA60A-05DB-E346-98ED-333F6DE398B1}"/>
          </ac:spMkLst>
        </pc:spChg>
        <pc:spChg chg="mod">
          <ac:chgData name="Marion Mathus" userId="46fddd3d-11a1-4083-b5f4-8eb0142a411f" providerId="ADAL" clId="{F9BF442E-0D36-834E-82FF-421A0F49A1F5}" dt="2022-05-02T14:55:42.265" v="1" actId="14100"/>
          <ac:spMkLst>
            <pc:docMk/>
            <pc:sldMk cId="4256696794" sldId="269"/>
            <ac:spMk id="71" creationId="{10072569-8779-F044-B4C5-2336200454C4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4256696794" sldId="269"/>
            <ac:spMk id="72" creationId="{6F4DEFA1-B2CA-6B4C-91FA-C6EBD0D9425F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4256696794" sldId="269"/>
            <ac:spMk id="77" creationId="{E76D3D85-4EA0-5F44-8D30-F3ECC00D7C92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4256696794" sldId="269"/>
            <ac:spMk id="87" creationId="{006626E9-CEAD-B64B-BE5D-3D8BCCA9EF67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4256696794" sldId="269"/>
            <ac:spMk id="96" creationId="{AFA77967-DE57-F84F-B238-E84A6B4C8736}"/>
          </ac:spMkLst>
        </pc:spChg>
      </pc:sldChg>
      <pc:sldChg chg="modSp">
        <pc:chgData name="Marion Mathus" userId="46fddd3d-11a1-4083-b5f4-8eb0142a411f" providerId="ADAL" clId="{F9BF442E-0D36-834E-82FF-421A0F49A1F5}" dt="2022-05-02T14:55:38.122" v="0"/>
        <pc:sldMkLst>
          <pc:docMk/>
          <pc:sldMk cId="2917918005" sldId="270"/>
        </pc:sldMkLst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2917918005" sldId="270"/>
            <ac:spMk id="22" creationId="{4997456A-6726-CF4B-AD99-864A706FBEB9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2917918005" sldId="270"/>
            <ac:spMk id="25" creationId="{550B997F-46A9-4D4F-98DF-CCCDC84AC2C4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2917918005" sldId="270"/>
            <ac:spMk id="38" creationId="{01EA79B9-51F7-E945-A2BF-02B1C9B09F8F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2917918005" sldId="270"/>
            <ac:spMk id="39" creationId="{43D427BA-056C-EF40-82E0-D3810E9DEA2C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2917918005" sldId="270"/>
            <ac:spMk id="40" creationId="{C89C9F3D-4587-374E-BC33-1AD9CEDD8F70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2917918005" sldId="270"/>
            <ac:spMk id="48" creationId="{2324BE66-29BE-724B-94CD-22E8F11DBF45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2917918005" sldId="270"/>
            <ac:spMk id="55" creationId="{C42B2598-8B74-A246-9D76-7E955102CB8A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2917918005" sldId="270"/>
            <ac:spMk id="57" creationId="{5D1D17EF-7399-5B40-9FA7-8C35FD5479F7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2917918005" sldId="270"/>
            <ac:spMk id="62" creationId="{A01550AB-2F05-0C42-BD68-919CB6031A2B}"/>
          </ac:spMkLst>
        </pc:spChg>
      </pc:sldChg>
      <pc:sldChg chg="modSp">
        <pc:chgData name="Marion Mathus" userId="46fddd3d-11a1-4083-b5f4-8eb0142a411f" providerId="ADAL" clId="{F9BF442E-0D36-834E-82FF-421A0F49A1F5}" dt="2022-05-02T14:55:38.122" v="0"/>
        <pc:sldMkLst>
          <pc:docMk/>
          <pc:sldMk cId="3385811643" sldId="271"/>
        </pc:sldMkLst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3385811643" sldId="271"/>
            <ac:spMk id="13" creationId="{1920A652-79B3-5249-93C2-556E11EC61C0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3385811643" sldId="271"/>
            <ac:spMk id="22" creationId="{32A8E002-6574-5848-88BE-6505B01F7413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3385811643" sldId="271"/>
            <ac:spMk id="24" creationId="{6B8BA983-70C7-B644-A112-5CCAB38386D6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3385811643" sldId="271"/>
            <ac:spMk id="35" creationId="{4312655B-A3DA-634D-B053-D8061011361D}"/>
          </ac:spMkLst>
        </pc:spChg>
      </pc:sldChg>
      <pc:sldChg chg="modSp">
        <pc:chgData name="Marion Mathus" userId="46fddd3d-11a1-4083-b5f4-8eb0142a411f" providerId="ADAL" clId="{F9BF442E-0D36-834E-82FF-421A0F49A1F5}" dt="2022-05-02T14:55:38.122" v="0"/>
        <pc:sldMkLst>
          <pc:docMk/>
          <pc:sldMk cId="1114376870" sldId="272"/>
        </pc:sldMkLst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1114376870" sldId="272"/>
            <ac:spMk id="13" creationId="{1920A652-79B3-5249-93C2-556E11EC61C0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1114376870" sldId="272"/>
            <ac:spMk id="22" creationId="{52C6D2DC-3286-4042-91D6-48CA5D94A4C2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1114376870" sldId="272"/>
            <ac:spMk id="27" creationId="{5ACCB0A1-948E-3844-93C0-8670EAF1AA74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1114376870" sldId="272"/>
            <ac:spMk id="33" creationId="{C3B5D4DC-04A7-1743-96DB-34E605B5217A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1114376870" sldId="272"/>
            <ac:spMk id="38" creationId="{80CD8E52-11A0-9443-9746-D3D24AF4213A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1114376870" sldId="272"/>
            <ac:spMk id="41" creationId="{E5541D92-2FD5-8342-A640-B7B4C017E0AE}"/>
          </ac:spMkLst>
        </pc:spChg>
        <pc:spChg chg="mod">
          <ac:chgData name="Marion Mathus" userId="46fddd3d-11a1-4083-b5f4-8eb0142a411f" providerId="ADAL" clId="{F9BF442E-0D36-834E-82FF-421A0F49A1F5}" dt="2022-05-02T14:55:38.122" v="0"/>
          <ac:spMkLst>
            <pc:docMk/>
            <pc:sldMk cId="1114376870" sldId="272"/>
            <ac:spMk id="42" creationId="{A8EA1042-103A-EC49-8DEA-9655AFDCAC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0BA40-D885-E847-9F5A-266894565E05}" type="datetimeFigureOut">
              <a:rPr lang="fr-FR" smtClean="0"/>
              <a:t>13/11/2024</a:t>
            </a:fld>
            <a:endParaRPr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1B65F-9D10-074E-B769-EE5DA456CEBA}" type="slidenum">
              <a:rPr lang="fr-FR" smtClean="0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218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1B65F-9D10-074E-B769-EE5DA456CEB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360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1B65F-9D10-074E-B769-EE5DA456CEB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966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1B65F-9D10-074E-B769-EE5DA456CEB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1665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543B96-DF8D-1241-8462-A03F9807E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DE77C4-B863-D84E-957C-BD9A98DA2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711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F33DEEE-6A05-6548-88F2-91D7FAB9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BA5BB1-0315-5D4B-8014-44B54B46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893A1B7C-10C4-D447-B12B-F6ABD623C1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4395" y="6239925"/>
            <a:ext cx="533718" cy="351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217B330-993C-C24C-A29D-645268CB86B7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1" name="Espace réservé du pied de page 84">
            <a:extLst>
              <a:ext uri="{FF2B5EF4-FFF2-40B4-BE49-F238E27FC236}">
                <a16:creationId xmlns:a16="http://schemas.microsoft.com/office/drawing/2014/main" id="{FD50EC09-BB54-384E-868B-8EFF37424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14358" y="6235602"/>
            <a:ext cx="4082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b="0" i="0" spc="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INSERT PRESENTATION’S TITLE HERE</a:t>
            </a:r>
          </a:p>
        </p:txBody>
      </p:sp>
    </p:spTree>
    <p:extLst>
      <p:ext uri="{BB962C8B-B14F-4D97-AF65-F5344CB8AC3E}">
        <p14:creationId xmlns:p14="http://schemas.microsoft.com/office/powerpoint/2010/main" val="250173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86DED28B-6CB8-AF42-8D0E-09C3456E8FA8}"/>
              </a:ext>
            </a:extLst>
          </p:cNvPr>
          <p:cNvSpPr/>
          <p:nvPr/>
        </p:nvSpPr>
        <p:spPr>
          <a:xfrm>
            <a:off x="106136" y="14226041"/>
            <a:ext cx="11862707" cy="27078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C8B79BD5-64AD-6D41-8613-B4E229E727C7}"/>
              </a:ext>
            </a:extLst>
          </p:cNvPr>
          <p:cNvCxnSpPr>
            <a:cxnSpLocks/>
          </p:cNvCxnSpPr>
          <p:nvPr/>
        </p:nvCxnSpPr>
        <p:spPr>
          <a:xfrm>
            <a:off x="-64680608" y="4332517"/>
            <a:ext cx="10940143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Image 38">
            <a:extLst>
              <a:ext uri="{FF2B5EF4-FFF2-40B4-BE49-F238E27FC236}">
                <a16:creationId xmlns:a16="http://schemas.microsoft.com/office/drawing/2014/main" id="{187E2196-E00E-FF43-BA27-784265DF0C8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542" y="7322253"/>
            <a:ext cx="2267107" cy="4355785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0609326E-0D80-4948-A46D-97640F23121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8463" y="9842401"/>
            <a:ext cx="2319587" cy="4303306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7565328B-0F80-924F-8BBE-1AB18046BFC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3003" y="12496792"/>
            <a:ext cx="2372066" cy="4355785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9AB897D2-B2F7-7B47-B03E-AAF3E7839C2C}"/>
              </a:ext>
            </a:extLst>
          </p:cNvPr>
          <p:cNvSpPr/>
          <p:nvPr/>
        </p:nvSpPr>
        <p:spPr>
          <a:xfrm>
            <a:off x="0" y="279400"/>
            <a:ext cx="12192000" cy="6578600"/>
          </a:xfrm>
          <a:prstGeom prst="rect">
            <a:avLst/>
          </a:prstGeom>
          <a:solidFill>
            <a:srgbClr val="ACA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15212287-8AF0-3947-950A-89534DA2F6D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7650" y="279400"/>
            <a:ext cx="6022521" cy="6578600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B5E0E36B-A596-9240-B04A-C90D2590D8A6}"/>
              </a:ext>
            </a:extLst>
          </p:cNvPr>
          <p:cNvSpPr txBox="1"/>
          <p:nvPr/>
        </p:nvSpPr>
        <p:spPr>
          <a:xfrm>
            <a:off x="5776615" y="4320528"/>
            <a:ext cx="4589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spc="300" dirty="0">
                <a:latin typeface="Montserrat" pitchFamily="2" charset="77"/>
              </a:rPr>
              <a:t>DATE</a:t>
            </a:r>
            <a:endParaRPr sz="2000" spc="300" dirty="0">
              <a:latin typeface="Montserrat" pitchFamily="2" charset="77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4312655B-A3DA-634D-B053-D8061011361D}"/>
              </a:ext>
            </a:extLst>
          </p:cNvPr>
          <p:cNvSpPr txBox="1"/>
          <p:nvPr/>
        </p:nvSpPr>
        <p:spPr>
          <a:xfrm>
            <a:off x="5769427" y="1730829"/>
            <a:ext cx="56932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FFFF"/>
                </a:solidFill>
                <a:latin typeface="Times New Roman" panose="02020603050405020304" pitchFamily="18" charset="0"/>
              </a:rPr>
              <a:t>Présentation animée</a:t>
            </a:r>
            <a:endParaRPr sz="800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Forme libre 16">
            <a:extLst>
              <a:ext uri="{FF2B5EF4-FFF2-40B4-BE49-F238E27FC236}">
                <a16:creationId xmlns:a16="http://schemas.microsoft.com/office/drawing/2014/main" id="{30E3D83E-2AA9-7243-B2E6-64C402751252}"/>
              </a:ext>
            </a:extLst>
          </p:cNvPr>
          <p:cNvSpPr/>
          <p:nvPr/>
        </p:nvSpPr>
        <p:spPr>
          <a:xfrm rot="5400000">
            <a:off x="2665648" y="-2665648"/>
            <a:ext cx="6866773" cy="12198070"/>
          </a:xfrm>
          <a:custGeom>
            <a:avLst/>
            <a:gdLst>
              <a:gd name="connsiteX0" fmla="*/ 269421 w 6866773"/>
              <a:gd name="connsiteY0" fmla="*/ 11928648 h 12198070"/>
              <a:gd name="connsiteX1" fmla="*/ 6597352 w 6866773"/>
              <a:gd name="connsiteY1" fmla="*/ 11928648 h 12198070"/>
              <a:gd name="connsiteX2" fmla="*/ 6597352 w 6866773"/>
              <a:gd name="connsiteY2" fmla="*/ 269422 h 12198070"/>
              <a:gd name="connsiteX3" fmla="*/ 269421 w 6866773"/>
              <a:gd name="connsiteY3" fmla="*/ 269422 h 12198070"/>
              <a:gd name="connsiteX4" fmla="*/ 0 w 6866773"/>
              <a:gd name="connsiteY4" fmla="*/ 12198069 h 12198070"/>
              <a:gd name="connsiteX5" fmla="*/ 0 w 6866773"/>
              <a:gd name="connsiteY5" fmla="*/ 11928648 h 12198070"/>
              <a:gd name="connsiteX6" fmla="*/ 0 w 6866773"/>
              <a:gd name="connsiteY6" fmla="*/ 11928648 h 12198070"/>
              <a:gd name="connsiteX7" fmla="*/ 0 w 6866773"/>
              <a:gd name="connsiteY7" fmla="*/ 269422 h 12198070"/>
              <a:gd name="connsiteX8" fmla="*/ 0 w 6866773"/>
              <a:gd name="connsiteY8" fmla="*/ 269422 h 12198070"/>
              <a:gd name="connsiteX9" fmla="*/ 0 w 6866773"/>
              <a:gd name="connsiteY9" fmla="*/ 0 h 12198070"/>
              <a:gd name="connsiteX10" fmla="*/ 6858000 w 6866773"/>
              <a:gd name="connsiteY10" fmla="*/ 0 h 12198070"/>
              <a:gd name="connsiteX11" fmla="*/ 6858000 w 6866773"/>
              <a:gd name="connsiteY11" fmla="*/ 6068 h 12198070"/>
              <a:gd name="connsiteX12" fmla="*/ 6866773 w 6866773"/>
              <a:gd name="connsiteY12" fmla="*/ 6068 h 12198070"/>
              <a:gd name="connsiteX13" fmla="*/ 6866773 w 6866773"/>
              <a:gd name="connsiteY13" fmla="*/ 12198068 h 12198070"/>
              <a:gd name="connsiteX14" fmla="*/ 6857999 w 6866773"/>
              <a:gd name="connsiteY14" fmla="*/ 12198068 h 12198070"/>
              <a:gd name="connsiteX15" fmla="*/ 6857999 w 6866773"/>
              <a:gd name="connsiteY15" fmla="*/ 12198069 h 12198070"/>
              <a:gd name="connsiteX16" fmla="*/ 269421 w 6866773"/>
              <a:gd name="connsiteY16" fmla="*/ 12198069 h 12198070"/>
              <a:gd name="connsiteX17" fmla="*/ 269421 w 6866773"/>
              <a:gd name="connsiteY17" fmla="*/ 12198070 h 12198070"/>
              <a:gd name="connsiteX18" fmla="*/ 0 w 6866773"/>
              <a:gd name="connsiteY18" fmla="*/ 12198070 h 12198070"/>
              <a:gd name="connsiteX19" fmla="*/ 0 w 6866773"/>
              <a:gd name="connsiteY19" fmla="*/ 12198069 h 1219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66773" h="12198070">
                <a:moveTo>
                  <a:pt x="269421" y="11928648"/>
                </a:moveTo>
                <a:lnTo>
                  <a:pt x="6597352" y="11928648"/>
                </a:lnTo>
                <a:lnTo>
                  <a:pt x="6597352" y="269422"/>
                </a:lnTo>
                <a:lnTo>
                  <a:pt x="269421" y="269422"/>
                </a:lnTo>
                <a:close/>
                <a:moveTo>
                  <a:pt x="0" y="12198069"/>
                </a:moveTo>
                <a:lnTo>
                  <a:pt x="0" y="11928648"/>
                </a:lnTo>
                <a:lnTo>
                  <a:pt x="0" y="11928648"/>
                </a:lnTo>
                <a:lnTo>
                  <a:pt x="0" y="269422"/>
                </a:lnTo>
                <a:lnTo>
                  <a:pt x="0" y="269422"/>
                </a:lnTo>
                <a:lnTo>
                  <a:pt x="0" y="0"/>
                </a:lnTo>
                <a:lnTo>
                  <a:pt x="6858000" y="0"/>
                </a:lnTo>
                <a:lnTo>
                  <a:pt x="6858000" y="6068"/>
                </a:lnTo>
                <a:lnTo>
                  <a:pt x="6866773" y="6068"/>
                </a:lnTo>
                <a:lnTo>
                  <a:pt x="6866773" y="12198068"/>
                </a:lnTo>
                <a:lnTo>
                  <a:pt x="6857999" y="12198068"/>
                </a:lnTo>
                <a:lnTo>
                  <a:pt x="6857999" y="12198069"/>
                </a:lnTo>
                <a:lnTo>
                  <a:pt x="269421" y="12198069"/>
                </a:lnTo>
                <a:lnTo>
                  <a:pt x="269421" y="12198070"/>
                </a:lnTo>
                <a:lnTo>
                  <a:pt x="0" y="12198070"/>
                </a:lnTo>
                <a:lnTo>
                  <a:pt x="0" y="121980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73439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>
            <a:extLst>
              <a:ext uri="{FF2B5EF4-FFF2-40B4-BE49-F238E27FC236}">
                <a16:creationId xmlns:a16="http://schemas.microsoft.com/office/drawing/2014/main" id="{1920A652-79B3-5249-93C2-556E11EC61C0}"/>
              </a:ext>
            </a:extLst>
          </p:cNvPr>
          <p:cNvSpPr txBox="1"/>
          <p:nvPr/>
        </p:nvSpPr>
        <p:spPr>
          <a:xfrm>
            <a:off x="0" y="1260020"/>
            <a:ext cx="12192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600" dirty="0">
                <a:solidFill>
                  <a:schemeClr val="accent6"/>
                </a:solidFill>
                <a:latin typeface="Times New Roman" panose="02020603050405020304" pitchFamily="18" charset="0"/>
              </a:rPr>
              <a:t>Nouveautés</a:t>
            </a:r>
            <a:endParaRPr sz="16600" dirty="0">
              <a:solidFill>
                <a:schemeClr val="accent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1133F5-45F2-5B4E-9B05-4E52151BD6DD}"/>
              </a:ext>
            </a:extLst>
          </p:cNvPr>
          <p:cNvSpPr/>
          <p:nvPr/>
        </p:nvSpPr>
        <p:spPr>
          <a:xfrm>
            <a:off x="106136" y="4010478"/>
            <a:ext cx="11862707" cy="27078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5CB1B99-2C28-1946-A64F-23370AD0C245}"/>
              </a:ext>
            </a:extLst>
          </p:cNvPr>
          <p:cNvSpPr/>
          <p:nvPr/>
        </p:nvSpPr>
        <p:spPr>
          <a:xfrm>
            <a:off x="0" y="372386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0C2AE2A-27AC-AA48-ABE9-20BD0C5E2C8C}"/>
              </a:ext>
            </a:extLst>
          </p:cNvPr>
          <p:cNvCxnSpPr>
            <a:cxnSpLocks/>
          </p:cNvCxnSpPr>
          <p:nvPr/>
        </p:nvCxnSpPr>
        <p:spPr>
          <a:xfrm>
            <a:off x="609600" y="4316189"/>
            <a:ext cx="10940143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9EF24FB0-A3C3-0747-861B-0A52E9996B2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542" y="2162425"/>
            <a:ext cx="2267107" cy="435578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0A4E004-107C-0149-BC39-3AA0C3CF211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8463" y="2188665"/>
            <a:ext cx="2319587" cy="430330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8F5179D-2FAD-0948-9793-6FF64BB6ADD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3003" y="2162425"/>
            <a:ext cx="2372066" cy="435578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A178B09-552A-E740-BDD7-1BED6D0E4E17}"/>
              </a:ext>
            </a:extLst>
          </p:cNvPr>
          <p:cNvSpPr/>
          <p:nvPr/>
        </p:nvSpPr>
        <p:spPr>
          <a:xfrm>
            <a:off x="0" y="-7440195"/>
            <a:ext cx="12192000" cy="6597984"/>
          </a:xfrm>
          <a:prstGeom prst="rect">
            <a:avLst/>
          </a:prstGeom>
          <a:solidFill>
            <a:srgbClr val="ACA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15212287-8AF0-3947-950A-89534DA2F6D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7650" y="-7409543"/>
            <a:ext cx="6022521" cy="6578600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B5E0E36B-A596-9240-B04A-C90D2590D8A6}"/>
              </a:ext>
            </a:extLst>
          </p:cNvPr>
          <p:cNvSpPr txBox="1"/>
          <p:nvPr/>
        </p:nvSpPr>
        <p:spPr>
          <a:xfrm>
            <a:off x="12799715" y="3429714"/>
            <a:ext cx="4589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spc="300" dirty="0">
                <a:latin typeface="Montserrat" pitchFamily="2" charset="77"/>
              </a:rPr>
              <a:t>JANVIER 2020</a:t>
            </a:r>
            <a:endParaRPr sz="2000" spc="300" dirty="0">
              <a:latin typeface="Montserrat" pitchFamily="2" charset="77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4312655B-A3DA-634D-B053-D8061011361D}"/>
              </a:ext>
            </a:extLst>
          </p:cNvPr>
          <p:cNvSpPr txBox="1"/>
          <p:nvPr/>
        </p:nvSpPr>
        <p:spPr>
          <a:xfrm>
            <a:off x="15339784" y="840015"/>
            <a:ext cx="56932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>
                <a:solidFill>
                  <a:srgbClr val="FFFFFF"/>
                </a:solidFill>
                <a:latin typeface="Times New Roman" panose="02020603050405020304" pitchFamily="18" charset="0"/>
              </a:rPr>
              <a:t>Module </a:t>
            </a:r>
          </a:p>
          <a:p>
            <a:r>
              <a:rPr lang="fr-FR" sz="8000" dirty="0">
                <a:solidFill>
                  <a:srgbClr val="FFFFFF"/>
                </a:solidFill>
                <a:latin typeface="Times New Roman" panose="02020603050405020304" pitchFamily="18" charset="0"/>
              </a:rPr>
              <a:t>de formation</a:t>
            </a:r>
            <a:endParaRPr sz="800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2C69797-37DE-A94A-AEDB-E8B3909D6CF5}"/>
              </a:ext>
            </a:extLst>
          </p:cNvPr>
          <p:cNvSpPr txBox="1"/>
          <p:nvPr/>
        </p:nvSpPr>
        <p:spPr>
          <a:xfrm>
            <a:off x="4862124" y="4955872"/>
            <a:ext cx="2372264" cy="78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spc="300" dirty="0">
                <a:latin typeface="Montserrat" pitchFamily="2" charset="77"/>
              </a:rPr>
              <a:t>BAGUE 2</a:t>
            </a:r>
            <a:br>
              <a:rPr lang="fr-FR" sz="1600" spc="300" dirty="0">
                <a:solidFill>
                  <a:schemeClr val="accent5"/>
                </a:solidFill>
                <a:latin typeface="Montserrat" pitchFamily="2" charset="77"/>
              </a:rPr>
            </a:br>
            <a:r>
              <a:rPr lang="fr-FR" sz="1600" dirty="0">
                <a:solidFill>
                  <a:schemeClr val="accent5"/>
                </a:solidFill>
                <a:latin typeface="Montserrat" pitchFamily="2" charset="77"/>
              </a:rPr>
              <a:t>Détails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83C683F-4E63-3C43-AFE4-E815B92D2402}"/>
              </a:ext>
            </a:extLst>
          </p:cNvPr>
          <p:cNvSpPr txBox="1"/>
          <p:nvPr/>
        </p:nvSpPr>
        <p:spPr>
          <a:xfrm>
            <a:off x="7846122" y="4955872"/>
            <a:ext cx="2372264" cy="78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spc="300" dirty="0">
                <a:latin typeface="Montserrat" pitchFamily="2" charset="77"/>
              </a:rPr>
              <a:t>BAGUE 3</a:t>
            </a:r>
            <a:br>
              <a:rPr lang="fr-FR" sz="1600" spc="300" dirty="0">
                <a:latin typeface="Montserrat" pitchFamily="2" charset="77"/>
              </a:rPr>
            </a:br>
            <a:r>
              <a:rPr lang="fr-FR" sz="1600" dirty="0">
                <a:solidFill>
                  <a:schemeClr val="accent5"/>
                </a:solidFill>
                <a:latin typeface="Montserrat" pitchFamily="2" charset="77"/>
              </a:rPr>
              <a:t>Détails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C35A576-611B-DD4A-BF5E-533C7BA7AC5A}"/>
              </a:ext>
            </a:extLst>
          </p:cNvPr>
          <p:cNvSpPr txBox="1"/>
          <p:nvPr/>
        </p:nvSpPr>
        <p:spPr>
          <a:xfrm>
            <a:off x="1742331" y="4955872"/>
            <a:ext cx="2372264" cy="78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spc="300" dirty="0">
                <a:latin typeface="Montserrat" pitchFamily="2" charset="77"/>
              </a:rPr>
              <a:t>BAGUE 1</a:t>
            </a:r>
            <a:br>
              <a:rPr lang="fr-FR" sz="1600" spc="300" dirty="0">
                <a:latin typeface="Montserrat" pitchFamily="2" charset="77"/>
              </a:rPr>
            </a:br>
            <a:r>
              <a:rPr lang="fr-FR" sz="1600" dirty="0">
                <a:solidFill>
                  <a:schemeClr val="accent5"/>
                </a:solidFill>
                <a:latin typeface="Montserrat" pitchFamily="2" charset="77"/>
              </a:rPr>
              <a:t>Détails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D22B702-16B6-6F4C-AC9E-68BD153EB75F}"/>
              </a:ext>
            </a:extLst>
          </p:cNvPr>
          <p:cNvCxnSpPr/>
          <p:nvPr/>
        </p:nvCxnSpPr>
        <p:spPr>
          <a:xfrm>
            <a:off x="5720443" y="1903533"/>
            <a:ext cx="751114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32A8E002-6574-5848-88BE-6505B01F7413}"/>
              </a:ext>
            </a:extLst>
          </p:cNvPr>
          <p:cNvSpPr txBox="1"/>
          <p:nvPr/>
        </p:nvSpPr>
        <p:spPr>
          <a:xfrm>
            <a:off x="3871292" y="596348"/>
            <a:ext cx="4449417" cy="1077218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 algn="ctr"/>
            <a:r>
              <a:rPr lang="en-GB" sz="1600" spc="300" dirty="0">
                <a:latin typeface="Montserrat" pitchFamily="2" charset="77"/>
              </a:rPr>
              <a:t>COLLECTION</a:t>
            </a:r>
            <a:br>
              <a:rPr lang="en-GB" sz="7000" dirty="0">
                <a:latin typeface="Times New Roman" panose="02020603050405020304" pitchFamily="18" charset="0"/>
              </a:rPr>
            </a:br>
            <a:r>
              <a:rPr lang="en-GB" sz="4800" dirty="0">
                <a:latin typeface="Montserrat" pitchFamily="2" charset="77"/>
              </a:rPr>
              <a:t>de </a:t>
            </a:r>
            <a:r>
              <a:rPr lang="en-GB" sz="4800" dirty="0" err="1">
                <a:latin typeface="Montserrat" pitchFamily="2" charset="77"/>
              </a:rPr>
              <a:t>bagues</a:t>
            </a:r>
            <a:endParaRPr lang="en-GB" sz="7000" dirty="0"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B8BA983-70C7-B644-A112-5CCAB38386D6}"/>
              </a:ext>
            </a:extLst>
          </p:cNvPr>
          <p:cNvSpPr txBox="1"/>
          <p:nvPr/>
        </p:nvSpPr>
        <p:spPr>
          <a:xfrm>
            <a:off x="-5024652" y="959836"/>
            <a:ext cx="2802834" cy="1671676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>
              <a:lnSpc>
                <a:spcPts val="6000"/>
              </a:lnSpc>
            </a:pPr>
            <a:r>
              <a:rPr lang="en-GB" sz="7000" dirty="0">
                <a:latin typeface="Times New Roman" panose="02020603050405020304" pitchFamily="18" charset="0"/>
              </a:rPr>
              <a:t>Our</a:t>
            </a:r>
            <a:br>
              <a:rPr lang="en-GB" sz="7000" dirty="0">
                <a:latin typeface="Times New Roman" panose="02020603050405020304" pitchFamily="18" charset="0"/>
              </a:rPr>
            </a:br>
            <a:r>
              <a:rPr lang="en-GB" sz="7000" dirty="0">
                <a:latin typeface="Times New Roman" panose="02020603050405020304" pitchFamily="18" charset="0"/>
              </a:rPr>
              <a:t>vision</a:t>
            </a:r>
            <a:endParaRPr lang="en-GB" sz="7000" dirty="0"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E7C9DD2-8579-5341-93F9-FA20985989DF}"/>
              </a:ext>
            </a:extLst>
          </p:cNvPr>
          <p:cNvSpPr/>
          <p:nvPr/>
        </p:nvSpPr>
        <p:spPr>
          <a:xfrm>
            <a:off x="6600056" y="-2343809"/>
            <a:ext cx="1469571" cy="189411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6DB9C7A-2B51-5F4B-B67F-0CE0D2051DEC}"/>
              </a:ext>
            </a:extLst>
          </p:cNvPr>
          <p:cNvSpPr/>
          <p:nvPr/>
        </p:nvSpPr>
        <p:spPr>
          <a:xfrm>
            <a:off x="1230086" y="6858000"/>
            <a:ext cx="1469571" cy="1894114"/>
          </a:xfrm>
          <a:prstGeom prst="rect">
            <a:avLst/>
          </a:prstGeom>
          <a:solidFill>
            <a:srgbClr val="DCA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23E92C7A-D796-EB4E-887A-29A130429B8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94199" y="-3756351"/>
            <a:ext cx="3041347" cy="3068183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A0CB0D51-7330-A840-8C4E-7FB4000F79F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4752308" y="7541570"/>
            <a:ext cx="3052749" cy="3061780"/>
          </a:xfrm>
          <a:prstGeom prst="rect">
            <a:avLst/>
          </a:prstGeom>
        </p:spPr>
      </p:pic>
      <p:sp>
        <p:nvSpPr>
          <p:cNvPr id="17" name="Forme libre 16">
            <a:extLst>
              <a:ext uri="{FF2B5EF4-FFF2-40B4-BE49-F238E27FC236}">
                <a16:creationId xmlns:a16="http://schemas.microsoft.com/office/drawing/2014/main" id="{30E3D83E-2AA9-7243-B2E6-64C402751252}"/>
              </a:ext>
            </a:extLst>
          </p:cNvPr>
          <p:cNvSpPr/>
          <p:nvPr/>
        </p:nvSpPr>
        <p:spPr>
          <a:xfrm rot="5400000">
            <a:off x="2665648" y="-2665648"/>
            <a:ext cx="6866773" cy="12198070"/>
          </a:xfrm>
          <a:custGeom>
            <a:avLst/>
            <a:gdLst>
              <a:gd name="connsiteX0" fmla="*/ 269421 w 6866773"/>
              <a:gd name="connsiteY0" fmla="*/ 11928648 h 12198070"/>
              <a:gd name="connsiteX1" fmla="*/ 6597352 w 6866773"/>
              <a:gd name="connsiteY1" fmla="*/ 11928648 h 12198070"/>
              <a:gd name="connsiteX2" fmla="*/ 6597352 w 6866773"/>
              <a:gd name="connsiteY2" fmla="*/ 269422 h 12198070"/>
              <a:gd name="connsiteX3" fmla="*/ 269421 w 6866773"/>
              <a:gd name="connsiteY3" fmla="*/ 269422 h 12198070"/>
              <a:gd name="connsiteX4" fmla="*/ 0 w 6866773"/>
              <a:gd name="connsiteY4" fmla="*/ 12198069 h 12198070"/>
              <a:gd name="connsiteX5" fmla="*/ 0 w 6866773"/>
              <a:gd name="connsiteY5" fmla="*/ 11928648 h 12198070"/>
              <a:gd name="connsiteX6" fmla="*/ 0 w 6866773"/>
              <a:gd name="connsiteY6" fmla="*/ 11928648 h 12198070"/>
              <a:gd name="connsiteX7" fmla="*/ 0 w 6866773"/>
              <a:gd name="connsiteY7" fmla="*/ 269422 h 12198070"/>
              <a:gd name="connsiteX8" fmla="*/ 0 w 6866773"/>
              <a:gd name="connsiteY8" fmla="*/ 269422 h 12198070"/>
              <a:gd name="connsiteX9" fmla="*/ 0 w 6866773"/>
              <a:gd name="connsiteY9" fmla="*/ 0 h 12198070"/>
              <a:gd name="connsiteX10" fmla="*/ 6858000 w 6866773"/>
              <a:gd name="connsiteY10" fmla="*/ 0 h 12198070"/>
              <a:gd name="connsiteX11" fmla="*/ 6858000 w 6866773"/>
              <a:gd name="connsiteY11" fmla="*/ 6068 h 12198070"/>
              <a:gd name="connsiteX12" fmla="*/ 6866773 w 6866773"/>
              <a:gd name="connsiteY12" fmla="*/ 6068 h 12198070"/>
              <a:gd name="connsiteX13" fmla="*/ 6866773 w 6866773"/>
              <a:gd name="connsiteY13" fmla="*/ 12198068 h 12198070"/>
              <a:gd name="connsiteX14" fmla="*/ 6857999 w 6866773"/>
              <a:gd name="connsiteY14" fmla="*/ 12198068 h 12198070"/>
              <a:gd name="connsiteX15" fmla="*/ 6857999 w 6866773"/>
              <a:gd name="connsiteY15" fmla="*/ 12198069 h 12198070"/>
              <a:gd name="connsiteX16" fmla="*/ 269421 w 6866773"/>
              <a:gd name="connsiteY16" fmla="*/ 12198069 h 12198070"/>
              <a:gd name="connsiteX17" fmla="*/ 269421 w 6866773"/>
              <a:gd name="connsiteY17" fmla="*/ 12198070 h 12198070"/>
              <a:gd name="connsiteX18" fmla="*/ 0 w 6866773"/>
              <a:gd name="connsiteY18" fmla="*/ 12198070 h 12198070"/>
              <a:gd name="connsiteX19" fmla="*/ 0 w 6866773"/>
              <a:gd name="connsiteY19" fmla="*/ 12198069 h 1219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66773" h="12198070">
                <a:moveTo>
                  <a:pt x="269421" y="11928648"/>
                </a:moveTo>
                <a:lnTo>
                  <a:pt x="6597352" y="11928648"/>
                </a:lnTo>
                <a:lnTo>
                  <a:pt x="6597352" y="269422"/>
                </a:lnTo>
                <a:lnTo>
                  <a:pt x="269421" y="269422"/>
                </a:lnTo>
                <a:close/>
                <a:moveTo>
                  <a:pt x="0" y="12198069"/>
                </a:moveTo>
                <a:lnTo>
                  <a:pt x="0" y="11928648"/>
                </a:lnTo>
                <a:lnTo>
                  <a:pt x="0" y="11928648"/>
                </a:lnTo>
                <a:lnTo>
                  <a:pt x="0" y="269422"/>
                </a:lnTo>
                <a:lnTo>
                  <a:pt x="0" y="269422"/>
                </a:lnTo>
                <a:lnTo>
                  <a:pt x="0" y="0"/>
                </a:lnTo>
                <a:lnTo>
                  <a:pt x="6858000" y="0"/>
                </a:lnTo>
                <a:lnTo>
                  <a:pt x="6858000" y="6068"/>
                </a:lnTo>
                <a:lnTo>
                  <a:pt x="6866773" y="6068"/>
                </a:lnTo>
                <a:lnTo>
                  <a:pt x="6866773" y="12198068"/>
                </a:lnTo>
                <a:lnTo>
                  <a:pt x="6857999" y="12198068"/>
                </a:lnTo>
                <a:lnTo>
                  <a:pt x="6857999" y="12198069"/>
                </a:lnTo>
                <a:lnTo>
                  <a:pt x="269421" y="12198069"/>
                </a:lnTo>
                <a:lnTo>
                  <a:pt x="269421" y="12198070"/>
                </a:lnTo>
                <a:lnTo>
                  <a:pt x="0" y="12198070"/>
                </a:lnTo>
                <a:lnTo>
                  <a:pt x="0" y="121980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3858116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>
            <a:extLst>
              <a:ext uri="{FF2B5EF4-FFF2-40B4-BE49-F238E27FC236}">
                <a16:creationId xmlns:a16="http://schemas.microsoft.com/office/drawing/2014/main" id="{1920A652-79B3-5249-93C2-556E11EC61C0}"/>
              </a:ext>
            </a:extLst>
          </p:cNvPr>
          <p:cNvSpPr txBox="1"/>
          <p:nvPr/>
        </p:nvSpPr>
        <p:spPr>
          <a:xfrm>
            <a:off x="0" y="1260020"/>
            <a:ext cx="12192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600" dirty="0">
                <a:solidFill>
                  <a:schemeClr val="accent6"/>
                </a:solidFill>
                <a:latin typeface="Times New Roman" panose="02020603050405020304" pitchFamily="18" charset="0"/>
              </a:rPr>
              <a:t>Nouveautés</a:t>
            </a:r>
            <a:endParaRPr sz="16600" dirty="0">
              <a:solidFill>
                <a:schemeClr val="accent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1133F5-45F2-5B4E-9B05-4E52151BD6DD}"/>
              </a:ext>
            </a:extLst>
          </p:cNvPr>
          <p:cNvSpPr/>
          <p:nvPr/>
        </p:nvSpPr>
        <p:spPr>
          <a:xfrm>
            <a:off x="106136" y="92765"/>
            <a:ext cx="11862707" cy="6625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3595B03-CFEB-DC4D-AD9F-AE480F658CAC}"/>
              </a:ext>
            </a:extLst>
          </p:cNvPr>
          <p:cNvSpPr/>
          <p:nvPr/>
        </p:nvSpPr>
        <p:spPr>
          <a:xfrm>
            <a:off x="0" y="1614115"/>
            <a:ext cx="12192000" cy="36297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3B5D4DC-04A7-1743-96DB-34E605B5217A}"/>
              </a:ext>
            </a:extLst>
          </p:cNvPr>
          <p:cNvSpPr txBox="1"/>
          <p:nvPr/>
        </p:nvSpPr>
        <p:spPr>
          <a:xfrm>
            <a:off x="8544628" y="2028617"/>
            <a:ext cx="2802834" cy="2800767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  <a:t>Lorem ipsum </a:t>
            </a:r>
            <a:b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</a:br>
            <a: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  <a:t>sit </a:t>
            </a:r>
            <a:r>
              <a:rPr lang="en-GB" sz="3000" dirty="0" err="1">
                <a:solidFill>
                  <a:srgbClr val="DCA065"/>
                </a:solidFill>
                <a:latin typeface="Times New Roman" panose="02020603050405020304" pitchFamily="18" charset="0"/>
              </a:rPr>
              <a:t>dolor</a:t>
            </a:r>
            <a: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rgbClr val="DCA065"/>
                </a:solidFill>
                <a:latin typeface="Times New Roman" panose="02020603050405020304" pitchFamily="18" charset="0"/>
              </a:rPr>
              <a:t>amet</a:t>
            </a:r>
            <a:endParaRPr lang="en-GB" sz="3000" dirty="0">
              <a:solidFill>
                <a:srgbClr val="DCA065"/>
              </a:solidFill>
              <a:latin typeface="Times New Roman" panose="02020603050405020304" pitchFamily="18" charset="0"/>
            </a:endParaRPr>
          </a:p>
          <a:p>
            <a:pPr lvl="0"/>
            <a:endParaRPr lang="en-GB" dirty="0">
              <a:latin typeface="Montserrat" pitchFamily="2" charset="77"/>
            </a:endParaRPr>
          </a:p>
          <a:p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  <a:br>
              <a:rPr lang="en-GB" sz="1400" dirty="0">
                <a:latin typeface="Montserrat" pitchFamily="2" charset="77"/>
                <a:cs typeface="Arial" panose="020B0604020202020204" pitchFamily="34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Ut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sem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ipsum,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efficitur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nec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</a:t>
            </a:r>
            <a:br>
              <a:rPr lang="en-GB" sz="1400" dirty="0">
                <a:latin typeface="Montserrat" pitchFamily="2" charset="77"/>
                <a:cs typeface="Arial" panose="020B0604020202020204" pitchFamily="34" charset="0"/>
              </a:rPr>
            </a:br>
            <a:br>
              <a:rPr lang="en-GB" sz="1400" dirty="0">
                <a:latin typeface="Montserrat" pitchFamily="2" charset="77"/>
                <a:cs typeface="Arial" panose="020B0604020202020204" pitchFamily="34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  <a:br>
              <a:rPr lang="en-GB" sz="1400" dirty="0">
                <a:latin typeface="Montserrat" pitchFamily="2" charset="77"/>
                <a:cs typeface="Arial" panose="020B0604020202020204" pitchFamily="34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Ut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sem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ipsum,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efficitur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nec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B228A46-A0DC-F048-9BE8-28E7C2CE7224}"/>
              </a:ext>
            </a:extLst>
          </p:cNvPr>
          <p:cNvSpPr/>
          <p:nvPr/>
        </p:nvSpPr>
        <p:spPr>
          <a:xfrm>
            <a:off x="0" y="1614115"/>
            <a:ext cx="8295861" cy="36297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9891D90-8227-8D41-9439-007914D36F23}"/>
              </a:ext>
            </a:extLst>
          </p:cNvPr>
          <p:cNvSpPr/>
          <p:nvPr/>
        </p:nvSpPr>
        <p:spPr>
          <a:xfrm>
            <a:off x="1230086" y="4082143"/>
            <a:ext cx="1469571" cy="1894114"/>
          </a:xfrm>
          <a:prstGeom prst="rect">
            <a:avLst/>
          </a:prstGeom>
          <a:solidFill>
            <a:srgbClr val="DCA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B93759F7-629A-F543-9BFA-F50434BE138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94199" y="2657702"/>
            <a:ext cx="3041347" cy="3068183"/>
          </a:xfrm>
          <a:prstGeom prst="rect">
            <a:avLst/>
          </a:prstGeom>
        </p:spPr>
      </p:pic>
      <p:grpSp>
        <p:nvGrpSpPr>
          <p:cNvPr id="44" name="Groupe 43">
            <a:extLst>
              <a:ext uri="{FF2B5EF4-FFF2-40B4-BE49-F238E27FC236}">
                <a16:creationId xmlns:a16="http://schemas.microsoft.com/office/drawing/2014/main" id="{9969198D-28FA-DE4C-858E-771BE1A25C8A}"/>
              </a:ext>
            </a:extLst>
          </p:cNvPr>
          <p:cNvGrpSpPr/>
          <p:nvPr/>
        </p:nvGrpSpPr>
        <p:grpSpPr>
          <a:xfrm>
            <a:off x="4610101" y="7342095"/>
            <a:ext cx="3363685" cy="6672943"/>
            <a:chOff x="4610101" y="0"/>
            <a:chExt cx="3363685" cy="6672943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6001223-E590-0F4F-856B-46F406A3755F}"/>
                </a:ext>
              </a:extLst>
            </p:cNvPr>
            <p:cNvSpPr/>
            <p:nvPr/>
          </p:nvSpPr>
          <p:spPr>
            <a:xfrm>
              <a:off x="4610101" y="0"/>
              <a:ext cx="3363685" cy="66729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550464F-B123-BA4E-8E3C-6B9D98641F94}"/>
                </a:ext>
              </a:extLst>
            </p:cNvPr>
            <p:cNvSpPr/>
            <p:nvPr/>
          </p:nvSpPr>
          <p:spPr>
            <a:xfrm>
              <a:off x="4872942" y="474562"/>
              <a:ext cx="370390" cy="1388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F2C69797-37DE-A94A-AEDB-E8B3909D6CF5}"/>
              </a:ext>
            </a:extLst>
          </p:cNvPr>
          <p:cNvSpPr txBox="1"/>
          <p:nvPr/>
        </p:nvSpPr>
        <p:spPr>
          <a:xfrm>
            <a:off x="4862124" y="8838759"/>
            <a:ext cx="2372264" cy="1158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spc="300" dirty="0">
                <a:latin typeface="Montserrat" pitchFamily="2" charset="77"/>
              </a:rPr>
              <a:t>BAGUE PURETÉ</a:t>
            </a:r>
            <a:br>
              <a:rPr lang="fr-FR" sz="1600" spc="300" dirty="0">
                <a:solidFill>
                  <a:schemeClr val="accent5"/>
                </a:solidFill>
                <a:latin typeface="Montserrat" pitchFamily="2" charset="77"/>
              </a:rPr>
            </a:br>
            <a:r>
              <a:rPr lang="fr-FR" sz="1600" dirty="0">
                <a:solidFill>
                  <a:schemeClr val="accent5"/>
                </a:solidFill>
                <a:latin typeface="Montserrat" pitchFamily="2" charset="77"/>
              </a:rPr>
              <a:t>Détails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83C683F-4E63-3C43-AFE4-E815B92D2402}"/>
              </a:ext>
            </a:extLst>
          </p:cNvPr>
          <p:cNvSpPr txBox="1"/>
          <p:nvPr/>
        </p:nvSpPr>
        <p:spPr>
          <a:xfrm>
            <a:off x="7846122" y="9726655"/>
            <a:ext cx="2372264" cy="1158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spc="300" dirty="0">
                <a:latin typeface="Montserrat" pitchFamily="2" charset="77"/>
              </a:rPr>
              <a:t>BAGUE PURETÉ</a:t>
            </a:r>
            <a:br>
              <a:rPr lang="fr-FR" sz="1600" spc="300" dirty="0">
                <a:latin typeface="Montserrat" pitchFamily="2" charset="77"/>
              </a:rPr>
            </a:br>
            <a:r>
              <a:rPr lang="fr-FR" sz="1600" dirty="0">
                <a:solidFill>
                  <a:schemeClr val="accent5"/>
                </a:solidFill>
                <a:latin typeface="Montserrat" pitchFamily="2" charset="77"/>
              </a:rPr>
              <a:t>Détails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C35A576-611B-DD4A-BF5E-533C7BA7AC5A}"/>
              </a:ext>
            </a:extLst>
          </p:cNvPr>
          <p:cNvSpPr txBox="1"/>
          <p:nvPr/>
        </p:nvSpPr>
        <p:spPr>
          <a:xfrm>
            <a:off x="1742331" y="7685820"/>
            <a:ext cx="2372264" cy="1158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spc="300" dirty="0">
                <a:latin typeface="Montserrat" pitchFamily="2" charset="77"/>
              </a:rPr>
              <a:t>BAGUE PURETÉ</a:t>
            </a:r>
            <a:br>
              <a:rPr lang="fr-FR" sz="1600" spc="300" dirty="0">
                <a:latin typeface="Montserrat" pitchFamily="2" charset="77"/>
              </a:rPr>
            </a:br>
            <a:r>
              <a:rPr lang="fr-FR" sz="1600" dirty="0">
                <a:solidFill>
                  <a:schemeClr val="accent5"/>
                </a:solidFill>
                <a:latin typeface="Montserrat" pitchFamily="2" charset="77"/>
              </a:rPr>
              <a:t>Détails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52C6D2DC-3286-4042-91D6-48CA5D94A4C2}"/>
              </a:ext>
            </a:extLst>
          </p:cNvPr>
          <p:cNvSpPr txBox="1"/>
          <p:nvPr/>
        </p:nvSpPr>
        <p:spPr>
          <a:xfrm>
            <a:off x="13333344" y="596348"/>
            <a:ext cx="4449417" cy="1077218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 algn="ctr"/>
            <a:r>
              <a:rPr lang="en-GB" sz="1600" spc="300" dirty="0">
                <a:latin typeface="Montserrat" pitchFamily="2" charset="77"/>
              </a:rPr>
              <a:t>COLLECTION</a:t>
            </a:r>
            <a:br>
              <a:rPr lang="en-GB" sz="7000" dirty="0">
                <a:latin typeface="Times New Roman" panose="02020603050405020304" pitchFamily="18" charset="0"/>
              </a:rPr>
            </a:br>
            <a:r>
              <a:rPr lang="en-GB" sz="4800" dirty="0">
                <a:latin typeface="Montserrat" pitchFamily="2" charset="77"/>
              </a:rPr>
              <a:t>PURETÉ</a:t>
            </a:r>
            <a:endParaRPr lang="en-GB" sz="7000" dirty="0">
              <a:latin typeface="Montserrat" pitchFamily="2" charset="77"/>
              <a:cs typeface="Arial" panose="020B0604020202020204" pitchFamily="34" charset="0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B512E60F-EC45-E242-B5FB-38D8EB22D5DF}"/>
              </a:ext>
            </a:extLst>
          </p:cNvPr>
          <p:cNvCxnSpPr/>
          <p:nvPr/>
        </p:nvCxnSpPr>
        <p:spPr>
          <a:xfrm>
            <a:off x="-1780288" y="1962148"/>
            <a:ext cx="751114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9EF24FB0-A3C3-0747-861B-0A52E9996B2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52568" y="2162425"/>
            <a:ext cx="2267107" cy="435578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0A4E004-107C-0149-BC39-3AA0C3CF211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15489" y="2188665"/>
            <a:ext cx="2319587" cy="430330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8F5179D-2FAD-0948-9793-6FF64BB6ADD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90029" y="2162425"/>
            <a:ext cx="2372066" cy="4355785"/>
          </a:xfrm>
          <a:prstGeom prst="rect">
            <a:avLst/>
          </a:prstGeom>
        </p:spPr>
      </p:pic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0C2AE2A-27AC-AA48-ABE9-20BD0C5E2C8C}"/>
              </a:ext>
            </a:extLst>
          </p:cNvPr>
          <p:cNvCxnSpPr>
            <a:cxnSpLocks/>
          </p:cNvCxnSpPr>
          <p:nvPr/>
        </p:nvCxnSpPr>
        <p:spPr>
          <a:xfrm>
            <a:off x="6202017" y="3960589"/>
            <a:ext cx="33130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5ACCB0A1-948E-3844-93C0-8670EAF1AA74}"/>
              </a:ext>
            </a:extLst>
          </p:cNvPr>
          <p:cNvSpPr txBox="1"/>
          <p:nvPr/>
        </p:nvSpPr>
        <p:spPr>
          <a:xfrm>
            <a:off x="1468913" y="959836"/>
            <a:ext cx="2802834" cy="1671676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>
              <a:lnSpc>
                <a:spcPts val="6000"/>
              </a:lnSpc>
            </a:pPr>
            <a:r>
              <a:rPr lang="en-GB" sz="7000" dirty="0">
                <a:latin typeface="Times New Roman" panose="02020603050405020304" pitchFamily="18" charset="0"/>
              </a:rPr>
              <a:t>Our</a:t>
            </a:r>
            <a:br>
              <a:rPr lang="en-GB" sz="7000" dirty="0">
                <a:latin typeface="Times New Roman" panose="02020603050405020304" pitchFamily="18" charset="0"/>
              </a:rPr>
            </a:br>
            <a:r>
              <a:rPr lang="en-GB" sz="7000" dirty="0">
                <a:latin typeface="Times New Roman" panose="02020603050405020304" pitchFamily="18" charset="0"/>
              </a:rPr>
              <a:t>vision</a:t>
            </a:r>
            <a:endParaRPr lang="en-GB" sz="7000" dirty="0"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80CD8E52-11A0-9443-9746-D3D24AF4213A}"/>
              </a:ext>
            </a:extLst>
          </p:cNvPr>
          <p:cNvSpPr txBox="1"/>
          <p:nvPr/>
        </p:nvSpPr>
        <p:spPr>
          <a:xfrm>
            <a:off x="5133055" y="9149813"/>
            <a:ext cx="2497831" cy="1200329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latin typeface="Times New Roman" panose="02020603050405020304" pitchFamily="18" charset="0"/>
              </a:rPr>
              <a:t>Lorem ipsum </a:t>
            </a:r>
            <a:br>
              <a:rPr lang="en-GB" sz="3000" dirty="0">
                <a:latin typeface="Times New Roman" panose="02020603050405020304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019AFA3D-425B-8440-BE89-D05A535F8EE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789" y="10241290"/>
            <a:ext cx="1233350" cy="1790347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E054C9BB-84C3-7948-BF12-5B04C2F44377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52030">
            <a:off x="4937067" y="7425388"/>
            <a:ext cx="1325580" cy="2459222"/>
          </a:xfrm>
          <a:prstGeom prst="rect">
            <a:avLst/>
          </a:prstGeom>
        </p:spPr>
      </p:pic>
      <p:sp>
        <p:nvSpPr>
          <p:cNvPr id="41" name="ZoneTexte 40">
            <a:extLst>
              <a:ext uri="{FF2B5EF4-FFF2-40B4-BE49-F238E27FC236}">
                <a16:creationId xmlns:a16="http://schemas.microsoft.com/office/drawing/2014/main" id="{E5541D92-2FD5-8342-A640-B7B4C017E0AE}"/>
              </a:ext>
            </a:extLst>
          </p:cNvPr>
          <p:cNvSpPr txBox="1"/>
          <p:nvPr/>
        </p:nvSpPr>
        <p:spPr>
          <a:xfrm>
            <a:off x="8380175" y="11785437"/>
            <a:ext cx="2385797" cy="1200329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latin typeface="Times New Roman" panose="02020603050405020304" pitchFamily="18" charset="0"/>
              </a:rPr>
              <a:t>Lorem ipsum </a:t>
            </a:r>
            <a:br>
              <a:rPr lang="en-GB" sz="3000" dirty="0">
                <a:latin typeface="Times New Roman" panose="02020603050405020304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id="{C15AF901-0E08-9945-B15F-69FFC0CE57B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73" b="-545"/>
          <a:stretch/>
        </p:blipFill>
        <p:spPr>
          <a:xfrm flipH="1">
            <a:off x="-4731027" y="139494"/>
            <a:ext cx="4626429" cy="6522564"/>
          </a:xfrm>
          <a:prstGeom prst="rect">
            <a:avLst/>
          </a:prstGeom>
          <a:ln>
            <a:noFill/>
          </a:ln>
        </p:spPr>
      </p:pic>
      <p:sp>
        <p:nvSpPr>
          <p:cNvPr id="42" name="ZoneTexte 41">
            <a:extLst>
              <a:ext uri="{FF2B5EF4-FFF2-40B4-BE49-F238E27FC236}">
                <a16:creationId xmlns:a16="http://schemas.microsoft.com/office/drawing/2014/main" id="{A8EA1042-103A-EC49-8DEA-9655AFDCAC37}"/>
              </a:ext>
            </a:extLst>
          </p:cNvPr>
          <p:cNvSpPr txBox="1"/>
          <p:nvPr/>
        </p:nvSpPr>
        <p:spPr>
          <a:xfrm>
            <a:off x="14190064" y="742122"/>
            <a:ext cx="3723573" cy="2427781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>
              <a:lnSpc>
                <a:spcPts val="6000"/>
              </a:lnSpc>
            </a:pPr>
            <a:r>
              <a:rPr lang="en-GB" sz="7000" dirty="0">
                <a:latin typeface="Times New Roman" panose="02020603050405020304" pitchFamily="18" charset="0"/>
              </a:rPr>
              <a:t>New rings collection</a:t>
            </a:r>
            <a:endParaRPr lang="en-GB" sz="7000" dirty="0"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86C8B2E-7BB2-2149-81E0-7DB14EB2395C}"/>
              </a:ext>
            </a:extLst>
          </p:cNvPr>
          <p:cNvSpPr/>
          <p:nvPr/>
        </p:nvSpPr>
        <p:spPr>
          <a:xfrm>
            <a:off x="4731228" y="4260440"/>
            <a:ext cx="3056115" cy="278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1600" spc="300" dirty="0">
                <a:solidFill>
                  <a:schemeClr val="tx1"/>
                </a:solidFill>
                <a:latin typeface="Montserrat" pitchFamily="2" charset="77"/>
              </a:rPr>
              <a:t>02. LOREM IPSUM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F5DA6D-3812-014D-B995-0A2D37820C56}"/>
              </a:ext>
            </a:extLst>
          </p:cNvPr>
          <p:cNvSpPr/>
          <p:nvPr/>
        </p:nvSpPr>
        <p:spPr>
          <a:xfrm>
            <a:off x="6600056" y="836712"/>
            <a:ext cx="1469571" cy="189411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99FA77B5-2623-ED44-82E5-CBD19DE08D34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4752308" y="1074509"/>
            <a:ext cx="3052749" cy="3061780"/>
          </a:xfrm>
          <a:prstGeom prst="rect">
            <a:avLst/>
          </a:prstGeom>
        </p:spPr>
      </p:pic>
      <p:sp>
        <p:nvSpPr>
          <p:cNvPr id="17" name="Forme libre 16">
            <a:extLst>
              <a:ext uri="{FF2B5EF4-FFF2-40B4-BE49-F238E27FC236}">
                <a16:creationId xmlns:a16="http://schemas.microsoft.com/office/drawing/2014/main" id="{30E3D83E-2AA9-7243-B2E6-64C402751252}"/>
              </a:ext>
            </a:extLst>
          </p:cNvPr>
          <p:cNvSpPr/>
          <p:nvPr/>
        </p:nvSpPr>
        <p:spPr>
          <a:xfrm rot="5400000">
            <a:off x="2665648" y="-2665648"/>
            <a:ext cx="6866773" cy="12198070"/>
          </a:xfrm>
          <a:custGeom>
            <a:avLst/>
            <a:gdLst>
              <a:gd name="connsiteX0" fmla="*/ 269421 w 6866773"/>
              <a:gd name="connsiteY0" fmla="*/ 11928648 h 12198070"/>
              <a:gd name="connsiteX1" fmla="*/ 6597352 w 6866773"/>
              <a:gd name="connsiteY1" fmla="*/ 11928648 h 12198070"/>
              <a:gd name="connsiteX2" fmla="*/ 6597352 w 6866773"/>
              <a:gd name="connsiteY2" fmla="*/ 269422 h 12198070"/>
              <a:gd name="connsiteX3" fmla="*/ 269421 w 6866773"/>
              <a:gd name="connsiteY3" fmla="*/ 269422 h 12198070"/>
              <a:gd name="connsiteX4" fmla="*/ 0 w 6866773"/>
              <a:gd name="connsiteY4" fmla="*/ 12198069 h 12198070"/>
              <a:gd name="connsiteX5" fmla="*/ 0 w 6866773"/>
              <a:gd name="connsiteY5" fmla="*/ 11928648 h 12198070"/>
              <a:gd name="connsiteX6" fmla="*/ 0 w 6866773"/>
              <a:gd name="connsiteY6" fmla="*/ 11928648 h 12198070"/>
              <a:gd name="connsiteX7" fmla="*/ 0 w 6866773"/>
              <a:gd name="connsiteY7" fmla="*/ 269422 h 12198070"/>
              <a:gd name="connsiteX8" fmla="*/ 0 w 6866773"/>
              <a:gd name="connsiteY8" fmla="*/ 269422 h 12198070"/>
              <a:gd name="connsiteX9" fmla="*/ 0 w 6866773"/>
              <a:gd name="connsiteY9" fmla="*/ 0 h 12198070"/>
              <a:gd name="connsiteX10" fmla="*/ 6858000 w 6866773"/>
              <a:gd name="connsiteY10" fmla="*/ 0 h 12198070"/>
              <a:gd name="connsiteX11" fmla="*/ 6858000 w 6866773"/>
              <a:gd name="connsiteY11" fmla="*/ 6068 h 12198070"/>
              <a:gd name="connsiteX12" fmla="*/ 6866773 w 6866773"/>
              <a:gd name="connsiteY12" fmla="*/ 6068 h 12198070"/>
              <a:gd name="connsiteX13" fmla="*/ 6866773 w 6866773"/>
              <a:gd name="connsiteY13" fmla="*/ 12198068 h 12198070"/>
              <a:gd name="connsiteX14" fmla="*/ 6857999 w 6866773"/>
              <a:gd name="connsiteY14" fmla="*/ 12198068 h 12198070"/>
              <a:gd name="connsiteX15" fmla="*/ 6857999 w 6866773"/>
              <a:gd name="connsiteY15" fmla="*/ 12198069 h 12198070"/>
              <a:gd name="connsiteX16" fmla="*/ 269421 w 6866773"/>
              <a:gd name="connsiteY16" fmla="*/ 12198069 h 12198070"/>
              <a:gd name="connsiteX17" fmla="*/ 269421 w 6866773"/>
              <a:gd name="connsiteY17" fmla="*/ 12198070 h 12198070"/>
              <a:gd name="connsiteX18" fmla="*/ 0 w 6866773"/>
              <a:gd name="connsiteY18" fmla="*/ 12198070 h 12198070"/>
              <a:gd name="connsiteX19" fmla="*/ 0 w 6866773"/>
              <a:gd name="connsiteY19" fmla="*/ 12198069 h 1219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66773" h="12198070">
                <a:moveTo>
                  <a:pt x="269421" y="11928648"/>
                </a:moveTo>
                <a:lnTo>
                  <a:pt x="6597352" y="11928648"/>
                </a:lnTo>
                <a:lnTo>
                  <a:pt x="6597352" y="269422"/>
                </a:lnTo>
                <a:lnTo>
                  <a:pt x="269421" y="269422"/>
                </a:lnTo>
                <a:close/>
                <a:moveTo>
                  <a:pt x="0" y="12198069"/>
                </a:moveTo>
                <a:lnTo>
                  <a:pt x="0" y="11928648"/>
                </a:lnTo>
                <a:lnTo>
                  <a:pt x="0" y="11928648"/>
                </a:lnTo>
                <a:lnTo>
                  <a:pt x="0" y="269422"/>
                </a:lnTo>
                <a:lnTo>
                  <a:pt x="0" y="269422"/>
                </a:lnTo>
                <a:lnTo>
                  <a:pt x="0" y="0"/>
                </a:lnTo>
                <a:lnTo>
                  <a:pt x="6858000" y="0"/>
                </a:lnTo>
                <a:lnTo>
                  <a:pt x="6858000" y="6068"/>
                </a:lnTo>
                <a:lnTo>
                  <a:pt x="6866773" y="6068"/>
                </a:lnTo>
                <a:lnTo>
                  <a:pt x="6866773" y="12198068"/>
                </a:lnTo>
                <a:lnTo>
                  <a:pt x="6857999" y="12198068"/>
                </a:lnTo>
                <a:lnTo>
                  <a:pt x="6857999" y="12198069"/>
                </a:lnTo>
                <a:lnTo>
                  <a:pt x="269421" y="12198069"/>
                </a:lnTo>
                <a:lnTo>
                  <a:pt x="269421" y="12198070"/>
                </a:lnTo>
                <a:lnTo>
                  <a:pt x="0" y="12198070"/>
                </a:lnTo>
                <a:lnTo>
                  <a:pt x="0" y="121980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1143768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 animBg="1"/>
      <p:bldP spid="3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AF3ED6B5-24A8-0142-AC01-4221F6922447}"/>
              </a:ext>
            </a:extLst>
          </p:cNvPr>
          <p:cNvSpPr/>
          <p:nvPr/>
        </p:nvSpPr>
        <p:spPr>
          <a:xfrm>
            <a:off x="106136" y="92765"/>
            <a:ext cx="11862707" cy="6625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C3EE1F6-CA04-E246-9EE8-8ECBB714AEA3}"/>
              </a:ext>
            </a:extLst>
          </p:cNvPr>
          <p:cNvSpPr/>
          <p:nvPr/>
        </p:nvSpPr>
        <p:spPr>
          <a:xfrm>
            <a:off x="0" y="-3983732"/>
            <a:ext cx="12192000" cy="36297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3CED67B-2B73-A149-A9F1-EF9F252D651B}"/>
              </a:ext>
            </a:extLst>
          </p:cNvPr>
          <p:cNvSpPr/>
          <p:nvPr/>
        </p:nvSpPr>
        <p:spPr>
          <a:xfrm>
            <a:off x="1230086" y="-2331357"/>
            <a:ext cx="1469571" cy="1894114"/>
          </a:xfrm>
          <a:prstGeom prst="rect">
            <a:avLst/>
          </a:prstGeom>
          <a:solidFill>
            <a:srgbClr val="DCA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81" name="Image 80">
            <a:extLst>
              <a:ext uri="{FF2B5EF4-FFF2-40B4-BE49-F238E27FC236}">
                <a16:creationId xmlns:a16="http://schemas.microsoft.com/office/drawing/2014/main" id="{C5C3477E-4261-BE45-BE44-5380B11532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94199" y="-3755798"/>
            <a:ext cx="3041347" cy="3068183"/>
          </a:xfrm>
          <a:prstGeom prst="rect">
            <a:avLst/>
          </a:prstGeom>
        </p:spPr>
      </p:pic>
      <p:grpSp>
        <p:nvGrpSpPr>
          <p:cNvPr id="76" name="Groupe 75">
            <a:extLst>
              <a:ext uri="{FF2B5EF4-FFF2-40B4-BE49-F238E27FC236}">
                <a16:creationId xmlns:a16="http://schemas.microsoft.com/office/drawing/2014/main" id="{CEB8B2CA-9F5E-7347-ABE2-F86106522D51}"/>
              </a:ext>
            </a:extLst>
          </p:cNvPr>
          <p:cNvGrpSpPr/>
          <p:nvPr/>
        </p:nvGrpSpPr>
        <p:grpSpPr>
          <a:xfrm>
            <a:off x="4610101" y="0"/>
            <a:ext cx="3363685" cy="6672943"/>
            <a:chOff x="4610101" y="0"/>
            <a:chExt cx="3363685" cy="6672943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762DE48-A07C-BD42-BF0C-43D329792A08}"/>
                </a:ext>
              </a:extLst>
            </p:cNvPr>
            <p:cNvSpPr/>
            <p:nvPr/>
          </p:nvSpPr>
          <p:spPr>
            <a:xfrm>
              <a:off x="4610101" y="0"/>
              <a:ext cx="3363685" cy="66729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D1E1301F-7704-7046-977A-44A3DB197AF5}"/>
                </a:ext>
              </a:extLst>
            </p:cNvPr>
            <p:cNvSpPr/>
            <p:nvPr/>
          </p:nvSpPr>
          <p:spPr>
            <a:xfrm>
              <a:off x="4872942" y="474562"/>
              <a:ext cx="370390" cy="1388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56" name="ZoneTexte 55">
            <a:extLst>
              <a:ext uri="{FF2B5EF4-FFF2-40B4-BE49-F238E27FC236}">
                <a16:creationId xmlns:a16="http://schemas.microsoft.com/office/drawing/2014/main" id="{A68FC19C-44FB-9D44-882A-8A2DE469222F}"/>
              </a:ext>
            </a:extLst>
          </p:cNvPr>
          <p:cNvSpPr txBox="1"/>
          <p:nvPr/>
        </p:nvSpPr>
        <p:spPr>
          <a:xfrm>
            <a:off x="8415402" y="2570583"/>
            <a:ext cx="2127718" cy="338554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1600" spc="300" dirty="0">
                <a:solidFill>
                  <a:schemeClr val="accent6"/>
                </a:solidFill>
                <a:latin typeface="Montserrat" pitchFamily="2" charset="77"/>
              </a:rPr>
              <a:t>DETAILS</a:t>
            </a:r>
            <a:endParaRPr lang="en-GB" sz="1100" spc="300" dirty="0">
              <a:solidFill>
                <a:schemeClr val="accent6"/>
              </a:solidFill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505EA60A-05DB-E346-98ED-333F6DE398B1}"/>
              </a:ext>
            </a:extLst>
          </p:cNvPr>
          <p:cNvSpPr txBox="1"/>
          <p:nvPr/>
        </p:nvSpPr>
        <p:spPr>
          <a:xfrm>
            <a:off x="5133055" y="4736840"/>
            <a:ext cx="2497831" cy="1200329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latin typeface="Times New Roman" panose="02020603050405020304" pitchFamily="18" charset="0"/>
              </a:rPr>
              <a:t>Lorem ipsum </a:t>
            </a:r>
            <a:br>
              <a:rPr lang="en-GB" sz="3000" dirty="0">
                <a:latin typeface="Times New Roman" panose="02020603050405020304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</a:p>
        </p:txBody>
      </p: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CA857D15-5393-0943-A3AB-1C2BCB3BCF15}"/>
              </a:ext>
            </a:extLst>
          </p:cNvPr>
          <p:cNvCxnSpPr>
            <a:cxnSpLocks/>
          </p:cNvCxnSpPr>
          <p:nvPr/>
        </p:nvCxnSpPr>
        <p:spPr>
          <a:xfrm>
            <a:off x="5105401" y="2950027"/>
            <a:ext cx="2405743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453651B5-FFC3-8640-B743-12F18198AB7C}"/>
              </a:ext>
            </a:extLst>
          </p:cNvPr>
          <p:cNvSpPr txBox="1"/>
          <p:nvPr/>
        </p:nvSpPr>
        <p:spPr>
          <a:xfrm>
            <a:off x="5133055" y="2570583"/>
            <a:ext cx="2127718" cy="338554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1600" spc="300" dirty="0">
                <a:solidFill>
                  <a:schemeClr val="accent6"/>
                </a:solidFill>
                <a:latin typeface="Montserrat" pitchFamily="2" charset="77"/>
              </a:rPr>
              <a:t>DETAILS</a:t>
            </a:r>
            <a:endParaRPr lang="en-GB" sz="1100" spc="300" dirty="0">
              <a:solidFill>
                <a:schemeClr val="accent6"/>
              </a:solidFill>
              <a:latin typeface="Montserrat" pitchFamily="2" charset="77"/>
              <a:cs typeface="Arial" panose="020B0604020202020204" pitchFamily="34" charset="0"/>
            </a:endParaRPr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id="{A768FA0B-4041-1F4A-B2F9-42947FA5802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789" y="3192693"/>
            <a:ext cx="1233350" cy="1790347"/>
          </a:xfrm>
          <a:prstGeom prst="rect">
            <a:avLst/>
          </a:prstGeom>
        </p:spPr>
      </p:pic>
      <p:cxnSp>
        <p:nvCxnSpPr>
          <p:cNvPr id="68" name="Connecteur droit 67">
            <a:extLst>
              <a:ext uri="{FF2B5EF4-FFF2-40B4-BE49-F238E27FC236}">
                <a16:creationId xmlns:a16="http://schemas.microsoft.com/office/drawing/2014/main" id="{8B90F566-B7AB-1848-A6DB-C2652E3E5693}"/>
              </a:ext>
            </a:extLst>
          </p:cNvPr>
          <p:cNvCxnSpPr>
            <a:cxnSpLocks/>
          </p:cNvCxnSpPr>
          <p:nvPr/>
        </p:nvCxnSpPr>
        <p:spPr>
          <a:xfrm>
            <a:off x="8442109" y="2950027"/>
            <a:ext cx="2405743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Image 40">
            <a:extLst>
              <a:ext uri="{FF2B5EF4-FFF2-40B4-BE49-F238E27FC236}">
                <a16:creationId xmlns:a16="http://schemas.microsoft.com/office/drawing/2014/main" id="{4680984C-9A04-0B46-AB83-234BB2F8F75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52030">
            <a:off x="4937067" y="3012415"/>
            <a:ext cx="1325580" cy="2459222"/>
          </a:xfrm>
          <a:prstGeom prst="rect">
            <a:avLst/>
          </a:prstGeom>
        </p:spPr>
      </p:pic>
      <p:sp>
        <p:nvSpPr>
          <p:cNvPr id="72" name="ZoneTexte 71">
            <a:extLst>
              <a:ext uri="{FF2B5EF4-FFF2-40B4-BE49-F238E27FC236}">
                <a16:creationId xmlns:a16="http://schemas.microsoft.com/office/drawing/2014/main" id="{6F4DEFA1-B2CA-6B4C-91FA-C6EBD0D9425F}"/>
              </a:ext>
            </a:extLst>
          </p:cNvPr>
          <p:cNvSpPr txBox="1"/>
          <p:nvPr/>
        </p:nvSpPr>
        <p:spPr>
          <a:xfrm>
            <a:off x="8380175" y="4736840"/>
            <a:ext cx="2385797" cy="1200329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latin typeface="Times New Roman" panose="02020603050405020304" pitchFamily="18" charset="0"/>
              </a:rPr>
              <a:t>Lorem ipsum </a:t>
            </a:r>
            <a:br>
              <a:rPr lang="en-GB" sz="3000" dirty="0">
                <a:latin typeface="Times New Roman" panose="02020603050405020304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E76D3D85-4EA0-5F44-8D30-F3ECC00D7C92}"/>
              </a:ext>
            </a:extLst>
          </p:cNvPr>
          <p:cNvSpPr txBox="1"/>
          <p:nvPr/>
        </p:nvSpPr>
        <p:spPr>
          <a:xfrm>
            <a:off x="-5596905" y="934436"/>
            <a:ext cx="2802834" cy="1671676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>
              <a:lnSpc>
                <a:spcPts val="6000"/>
              </a:lnSpc>
            </a:pPr>
            <a:r>
              <a:rPr lang="en-GB" sz="7000" dirty="0">
                <a:latin typeface="Times New Roman" panose="02020603050405020304" pitchFamily="18" charset="0"/>
              </a:rPr>
              <a:t>Our</a:t>
            </a:r>
            <a:br>
              <a:rPr lang="en-GB" sz="7000" dirty="0">
                <a:latin typeface="Times New Roman" panose="02020603050405020304" pitchFamily="18" charset="0"/>
              </a:rPr>
            </a:br>
            <a:r>
              <a:rPr lang="en-GB" sz="7000" dirty="0">
                <a:latin typeface="Times New Roman" panose="02020603050405020304" pitchFamily="18" charset="0"/>
              </a:rPr>
              <a:t>vision</a:t>
            </a:r>
            <a:endParaRPr lang="en-GB" sz="7000" dirty="0">
              <a:latin typeface="Montserrat" pitchFamily="2" charset="77"/>
              <a:cs typeface="Arial" panose="020B0604020202020204" pitchFamily="34" charset="0"/>
            </a:endParaRP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79E4CA1F-152B-5040-8D63-D054D1ED041D}"/>
              </a:ext>
            </a:extLst>
          </p:cNvPr>
          <p:cNvCxnSpPr>
            <a:cxnSpLocks/>
          </p:cNvCxnSpPr>
          <p:nvPr/>
        </p:nvCxnSpPr>
        <p:spPr>
          <a:xfrm>
            <a:off x="6202017" y="-2046511"/>
            <a:ext cx="33130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1EBD091-B172-004F-B345-2CF2343E0F5D}"/>
              </a:ext>
            </a:extLst>
          </p:cNvPr>
          <p:cNvSpPr/>
          <p:nvPr/>
        </p:nvSpPr>
        <p:spPr>
          <a:xfrm>
            <a:off x="6600056" y="-5170388"/>
            <a:ext cx="1469571" cy="189411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85" name="Image 84">
            <a:extLst>
              <a:ext uri="{FF2B5EF4-FFF2-40B4-BE49-F238E27FC236}">
                <a16:creationId xmlns:a16="http://schemas.microsoft.com/office/drawing/2014/main" id="{EAAD5B0C-8849-7C42-A752-A4A4053166E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4752308" y="-4932591"/>
            <a:ext cx="3052749" cy="3061780"/>
          </a:xfrm>
          <a:prstGeom prst="rect">
            <a:avLst/>
          </a:prstGeom>
        </p:spPr>
      </p:pic>
      <p:sp>
        <p:nvSpPr>
          <p:cNvPr id="86" name="Rectangle 85">
            <a:extLst>
              <a:ext uri="{FF2B5EF4-FFF2-40B4-BE49-F238E27FC236}">
                <a16:creationId xmlns:a16="http://schemas.microsoft.com/office/drawing/2014/main" id="{83F2A1D7-D3F2-D34D-84B2-5A1EF547BF14}"/>
              </a:ext>
            </a:extLst>
          </p:cNvPr>
          <p:cNvSpPr/>
          <p:nvPr/>
        </p:nvSpPr>
        <p:spPr>
          <a:xfrm>
            <a:off x="4731228" y="-1746660"/>
            <a:ext cx="3056115" cy="278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1600" spc="300" dirty="0">
                <a:solidFill>
                  <a:schemeClr val="tx1"/>
                </a:solidFill>
                <a:latin typeface="Montserrat" pitchFamily="2" charset="77"/>
              </a:rPr>
              <a:t>02. LOREM IPSUM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006626E9-CEAD-B64B-BE5D-3D8BCCA9EF67}"/>
              </a:ext>
            </a:extLst>
          </p:cNvPr>
          <p:cNvSpPr txBox="1"/>
          <p:nvPr/>
        </p:nvSpPr>
        <p:spPr>
          <a:xfrm>
            <a:off x="14806883" y="2028617"/>
            <a:ext cx="2802834" cy="2800767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  <a:t>Lorem ipsum </a:t>
            </a:r>
            <a:b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</a:br>
            <a: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  <a:t>sit </a:t>
            </a:r>
            <a:r>
              <a:rPr lang="en-GB" sz="3000" dirty="0" err="1">
                <a:solidFill>
                  <a:srgbClr val="DCA065"/>
                </a:solidFill>
                <a:latin typeface="Times New Roman" panose="02020603050405020304" pitchFamily="18" charset="0"/>
              </a:rPr>
              <a:t>dolor</a:t>
            </a:r>
            <a: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rgbClr val="DCA065"/>
                </a:solidFill>
                <a:latin typeface="Times New Roman" panose="02020603050405020304" pitchFamily="18" charset="0"/>
              </a:rPr>
              <a:t>amet</a:t>
            </a:r>
            <a:endParaRPr lang="en-GB" sz="3000" dirty="0">
              <a:solidFill>
                <a:srgbClr val="DCA065"/>
              </a:solidFill>
              <a:latin typeface="Times New Roman" panose="02020603050405020304" pitchFamily="18" charset="0"/>
            </a:endParaRPr>
          </a:p>
          <a:p>
            <a:pPr lvl="0"/>
            <a:endParaRPr lang="en-GB" dirty="0">
              <a:latin typeface="Montserrat" pitchFamily="2" charset="77"/>
            </a:endParaRPr>
          </a:p>
          <a:p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  <a:br>
              <a:rPr lang="en-GB" sz="1400" dirty="0">
                <a:latin typeface="Montserrat" pitchFamily="2" charset="77"/>
                <a:cs typeface="Arial" panose="020B0604020202020204" pitchFamily="34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Ut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sem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ipsum,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efficitur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nec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</a:t>
            </a:r>
            <a:br>
              <a:rPr lang="en-GB" sz="1400" dirty="0">
                <a:latin typeface="Montserrat" pitchFamily="2" charset="77"/>
                <a:cs typeface="Arial" panose="020B0604020202020204" pitchFamily="34" charset="0"/>
              </a:rPr>
            </a:br>
            <a:br>
              <a:rPr lang="en-GB" sz="1400" dirty="0">
                <a:latin typeface="Montserrat" pitchFamily="2" charset="77"/>
                <a:cs typeface="Arial" panose="020B0604020202020204" pitchFamily="34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  <a:br>
              <a:rPr lang="en-GB" sz="1400" dirty="0">
                <a:latin typeface="Montserrat" pitchFamily="2" charset="77"/>
                <a:cs typeface="Arial" panose="020B0604020202020204" pitchFamily="34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Ut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sem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ipsum,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efficitur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nec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92" name="Image 91">
            <a:extLst>
              <a:ext uri="{FF2B5EF4-FFF2-40B4-BE49-F238E27FC236}">
                <a16:creationId xmlns:a16="http://schemas.microsoft.com/office/drawing/2014/main" id="{A76B28FB-ECE9-C544-8CDB-8C07F0C3DDA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324736" y="228599"/>
            <a:ext cx="3886200" cy="6460673"/>
          </a:xfrm>
          <a:prstGeom prst="rect">
            <a:avLst/>
          </a:prstGeom>
        </p:spPr>
      </p:pic>
      <p:grpSp>
        <p:nvGrpSpPr>
          <p:cNvPr id="93" name="Groupe 92">
            <a:extLst>
              <a:ext uri="{FF2B5EF4-FFF2-40B4-BE49-F238E27FC236}">
                <a16:creationId xmlns:a16="http://schemas.microsoft.com/office/drawing/2014/main" id="{A152E173-B22F-4E4C-BBCC-6C681CFC8A36}"/>
              </a:ext>
            </a:extLst>
          </p:cNvPr>
          <p:cNvGrpSpPr/>
          <p:nvPr/>
        </p:nvGrpSpPr>
        <p:grpSpPr>
          <a:xfrm>
            <a:off x="-4443862" y="764721"/>
            <a:ext cx="3602182" cy="5331277"/>
            <a:chOff x="1573480" y="764721"/>
            <a:chExt cx="3602182" cy="5331277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906E7681-1FB0-E147-AC1D-4389E6CF4D20}"/>
                </a:ext>
              </a:extLst>
            </p:cNvPr>
            <p:cNvSpPr/>
            <p:nvPr/>
          </p:nvSpPr>
          <p:spPr>
            <a:xfrm>
              <a:off x="1573480" y="764721"/>
              <a:ext cx="3602182" cy="53312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8F9017F4-A375-C646-AD64-45B1AE2385DF}"/>
                </a:ext>
              </a:extLst>
            </p:cNvPr>
            <p:cNvSpPr/>
            <p:nvPr/>
          </p:nvSpPr>
          <p:spPr>
            <a:xfrm>
              <a:off x="4188542" y="1002890"/>
              <a:ext cx="383458" cy="3539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96" name="ZoneTexte 95">
            <a:extLst>
              <a:ext uri="{FF2B5EF4-FFF2-40B4-BE49-F238E27FC236}">
                <a16:creationId xmlns:a16="http://schemas.microsoft.com/office/drawing/2014/main" id="{AFA77967-DE57-F84F-B238-E84A6B4C8736}"/>
              </a:ext>
            </a:extLst>
          </p:cNvPr>
          <p:cNvSpPr txBox="1"/>
          <p:nvPr/>
        </p:nvSpPr>
        <p:spPr>
          <a:xfrm rot="16200000">
            <a:off x="-172206" y="-1787705"/>
            <a:ext cx="2271184" cy="861774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 algn="r">
              <a:lnSpc>
                <a:spcPts val="6000"/>
              </a:lnSpc>
            </a:pPr>
            <a:r>
              <a:rPr lang="en-GB" sz="5000" dirty="0">
                <a:latin typeface="Times New Roman" panose="02020603050405020304" pitchFamily="18" charset="0"/>
              </a:rPr>
              <a:t>History</a:t>
            </a:r>
            <a:endParaRPr lang="en-GB" sz="5000" dirty="0">
              <a:latin typeface="Montserrat" pitchFamily="2" charset="77"/>
              <a:cs typeface="Arial" panose="020B0604020202020204" pitchFamily="34" charset="0"/>
            </a:endParaRPr>
          </a:p>
        </p:txBody>
      </p:sp>
      <p:pic>
        <p:nvPicPr>
          <p:cNvPr id="98" name="Image 97">
            <a:extLst>
              <a:ext uri="{FF2B5EF4-FFF2-40B4-BE49-F238E27FC236}">
                <a16:creationId xmlns:a16="http://schemas.microsoft.com/office/drawing/2014/main" id="{337ABEA1-518A-3E48-829F-85C31F479A0B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95"/>
          <a:stretch/>
        </p:blipFill>
        <p:spPr>
          <a:xfrm>
            <a:off x="1990725" y="8118725"/>
            <a:ext cx="2767693" cy="2767692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A9C32B5-CBED-F843-AD9C-581D59B3E22F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73" b="-545"/>
          <a:stretch/>
        </p:blipFill>
        <p:spPr>
          <a:xfrm flipH="1">
            <a:off x="-1" y="139494"/>
            <a:ext cx="4626429" cy="6522564"/>
          </a:xfrm>
          <a:prstGeom prst="rect">
            <a:avLst/>
          </a:prstGeom>
          <a:ln>
            <a:noFill/>
          </a:ln>
        </p:spPr>
      </p:pic>
      <p:sp>
        <p:nvSpPr>
          <p:cNvPr id="71" name="ZoneTexte 70">
            <a:extLst>
              <a:ext uri="{FF2B5EF4-FFF2-40B4-BE49-F238E27FC236}">
                <a16:creationId xmlns:a16="http://schemas.microsoft.com/office/drawing/2014/main" id="{10072569-8779-F044-B4C5-2336200454C4}"/>
              </a:ext>
            </a:extLst>
          </p:cNvPr>
          <p:cNvSpPr txBox="1"/>
          <p:nvPr/>
        </p:nvSpPr>
        <p:spPr>
          <a:xfrm>
            <a:off x="5104741" y="770453"/>
            <a:ext cx="4931888" cy="1658339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>
              <a:lnSpc>
                <a:spcPts val="6000"/>
              </a:lnSpc>
            </a:pPr>
            <a:r>
              <a:rPr lang="en-GB" sz="7000" dirty="0">
                <a:latin typeface="Times New Roman" panose="02020603050405020304" pitchFamily="18" charset="0"/>
              </a:rPr>
              <a:t>Nouvelle</a:t>
            </a:r>
            <a:br>
              <a:rPr lang="en-GB" sz="7000" dirty="0">
                <a:latin typeface="Times New Roman" panose="02020603050405020304" pitchFamily="18" charset="0"/>
              </a:rPr>
            </a:br>
            <a:r>
              <a:rPr lang="en-GB" sz="7000" dirty="0">
                <a:latin typeface="Times New Roman" panose="02020603050405020304" pitchFamily="18" charset="0"/>
              </a:rPr>
              <a:t>collection</a:t>
            </a:r>
            <a:endParaRPr lang="en-GB" sz="7000" dirty="0"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8" name="Forme libre 7">
            <a:extLst>
              <a:ext uri="{FF2B5EF4-FFF2-40B4-BE49-F238E27FC236}">
                <a16:creationId xmlns:a16="http://schemas.microsoft.com/office/drawing/2014/main" id="{2BB9CA74-C89E-D442-9282-6A830DCD0C3D}"/>
              </a:ext>
            </a:extLst>
          </p:cNvPr>
          <p:cNvSpPr/>
          <p:nvPr/>
        </p:nvSpPr>
        <p:spPr>
          <a:xfrm rot="5400000">
            <a:off x="2659579" y="-2665648"/>
            <a:ext cx="6866773" cy="12198070"/>
          </a:xfrm>
          <a:custGeom>
            <a:avLst/>
            <a:gdLst>
              <a:gd name="connsiteX0" fmla="*/ 269421 w 6866773"/>
              <a:gd name="connsiteY0" fmla="*/ 11928648 h 12198070"/>
              <a:gd name="connsiteX1" fmla="*/ 6597352 w 6866773"/>
              <a:gd name="connsiteY1" fmla="*/ 11928648 h 12198070"/>
              <a:gd name="connsiteX2" fmla="*/ 6597352 w 6866773"/>
              <a:gd name="connsiteY2" fmla="*/ 269422 h 12198070"/>
              <a:gd name="connsiteX3" fmla="*/ 269421 w 6866773"/>
              <a:gd name="connsiteY3" fmla="*/ 269422 h 12198070"/>
              <a:gd name="connsiteX4" fmla="*/ 0 w 6866773"/>
              <a:gd name="connsiteY4" fmla="*/ 12198069 h 12198070"/>
              <a:gd name="connsiteX5" fmla="*/ 0 w 6866773"/>
              <a:gd name="connsiteY5" fmla="*/ 11928648 h 12198070"/>
              <a:gd name="connsiteX6" fmla="*/ 0 w 6866773"/>
              <a:gd name="connsiteY6" fmla="*/ 11928648 h 12198070"/>
              <a:gd name="connsiteX7" fmla="*/ 0 w 6866773"/>
              <a:gd name="connsiteY7" fmla="*/ 269422 h 12198070"/>
              <a:gd name="connsiteX8" fmla="*/ 0 w 6866773"/>
              <a:gd name="connsiteY8" fmla="*/ 269422 h 12198070"/>
              <a:gd name="connsiteX9" fmla="*/ 0 w 6866773"/>
              <a:gd name="connsiteY9" fmla="*/ 0 h 12198070"/>
              <a:gd name="connsiteX10" fmla="*/ 6858000 w 6866773"/>
              <a:gd name="connsiteY10" fmla="*/ 0 h 12198070"/>
              <a:gd name="connsiteX11" fmla="*/ 6858000 w 6866773"/>
              <a:gd name="connsiteY11" fmla="*/ 6068 h 12198070"/>
              <a:gd name="connsiteX12" fmla="*/ 6866773 w 6866773"/>
              <a:gd name="connsiteY12" fmla="*/ 6068 h 12198070"/>
              <a:gd name="connsiteX13" fmla="*/ 6866773 w 6866773"/>
              <a:gd name="connsiteY13" fmla="*/ 12198068 h 12198070"/>
              <a:gd name="connsiteX14" fmla="*/ 6857999 w 6866773"/>
              <a:gd name="connsiteY14" fmla="*/ 12198068 h 12198070"/>
              <a:gd name="connsiteX15" fmla="*/ 6857999 w 6866773"/>
              <a:gd name="connsiteY15" fmla="*/ 12198069 h 12198070"/>
              <a:gd name="connsiteX16" fmla="*/ 269421 w 6866773"/>
              <a:gd name="connsiteY16" fmla="*/ 12198069 h 12198070"/>
              <a:gd name="connsiteX17" fmla="*/ 269421 w 6866773"/>
              <a:gd name="connsiteY17" fmla="*/ 12198070 h 12198070"/>
              <a:gd name="connsiteX18" fmla="*/ 0 w 6866773"/>
              <a:gd name="connsiteY18" fmla="*/ 12198070 h 12198070"/>
              <a:gd name="connsiteX19" fmla="*/ 0 w 6866773"/>
              <a:gd name="connsiteY19" fmla="*/ 12198069 h 1219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66773" h="12198070">
                <a:moveTo>
                  <a:pt x="269421" y="11928648"/>
                </a:moveTo>
                <a:lnTo>
                  <a:pt x="6597352" y="11928648"/>
                </a:lnTo>
                <a:lnTo>
                  <a:pt x="6597352" y="269422"/>
                </a:lnTo>
                <a:lnTo>
                  <a:pt x="269421" y="269422"/>
                </a:lnTo>
                <a:close/>
                <a:moveTo>
                  <a:pt x="0" y="12198069"/>
                </a:moveTo>
                <a:lnTo>
                  <a:pt x="0" y="11928648"/>
                </a:lnTo>
                <a:lnTo>
                  <a:pt x="0" y="11928648"/>
                </a:lnTo>
                <a:lnTo>
                  <a:pt x="0" y="269422"/>
                </a:lnTo>
                <a:lnTo>
                  <a:pt x="0" y="269422"/>
                </a:lnTo>
                <a:lnTo>
                  <a:pt x="0" y="0"/>
                </a:lnTo>
                <a:lnTo>
                  <a:pt x="6858000" y="0"/>
                </a:lnTo>
                <a:lnTo>
                  <a:pt x="6858000" y="6068"/>
                </a:lnTo>
                <a:lnTo>
                  <a:pt x="6866773" y="6068"/>
                </a:lnTo>
                <a:lnTo>
                  <a:pt x="6866773" y="12198068"/>
                </a:lnTo>
                <a:lnTo>
                  <a:pt x="6857999" y="12198068"/>
                </a:lnTo>
                <a:lnTo>
                  <a:pt x="6857999" y="12198069"/>
                </a:lnTo>
                <a:lnTo>
                  <a:pt x="269421" y="12198069"/>
                </a:lnTo>
                <a:lnTo>
                  <a:pt x="269421" y="12198070"/>
                </a:lnTo>
                <a:lnTo>
                  <a:pt x="0" y="12198070"/>
                </a:lnTo>
                <a:lnTo>
                  <a:pt x="0" y="121980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42566967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>
            <a:extLst>
              <a:ext uri="{FF2B5EF4-FFF2-40B4-BE49-F238E27FC236}">
                <a16:creationId xmlns:a16="http://schemas.microsoft.com/office/drawing/2014/main" id="{0B525773-9152-BD41-82CB-7EAA9EF18A61}"/>
              </a:ext>
            </a:extLst>
          </p:cNvPr>
          <p:cNvSpPr/>
          <p:nvPr/>
        </p:nvSpPr>
        <p:spPr>
          <a:xfrm>
            <a:off x="166913" y="0"/>
            <a:ext cx="1185454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E0B080E0-DB58-B348-BABD-1F4298C2A919}"/>
              </a:ext>
            </a:extLst>
          </p:cNvPr>
          <p:cNvGrpSpPr/>
          <p:nvPr/>
        </p:nvGrpSpPr>
        <p:grpSpPr>
          <a:xfrm>
            <a:off x="-4582885" y="685801"/>
            <a:ext cx="4103914" cy="4316186"/>
            <a:chOff x="1295400" y="685801"/>
            <a:chExt cx="4103914" cy="4316186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F94DBA33-F1E4-F648-B9E2-26BD9E01EEA5}"/>
                </a:ext>
              </a:extLst>
            </p:cNvPr>
            <p:cNvSpPr/>
            <p:nvPr/>
          </p:nvSpPr>
          <p:spPr>
            <a:xfrm>
              <a:off x="1295400" y="685801"/>
              <a:ext cx="4103914" cy="431618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9" name="Losange 88">
              <a:extLst>
                <a:ext uri="{FF2B5EF4-FFF2-40B4-BE49-F238E27FC236}">
                  <a16:creationId xmlns:a16="http://schemas.microsoft.com/office/drawing/2014/main" id="{47CDAA32-27F3-5C4F-A476-E864EE6EA571}"/>
                </a:ext>
              </a:extLst>
            </p:cNvPr>
            <p:cNvSpPr/>
            <p:nvPr/>
          </p:nvSpPr>
          <p:spPr>
            <a:xfrm>
              <a:off x="1548581" y="2035277"/>
              <a:ext cx="1460091" cy="1460091"/>
            </a:xfrm>
            <a:prstGeom prst="diamond">
              <a:avLst/>
            </a:prstGeom>
            <a:solidFill>
              <a:srgbClr val="E7DF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90" name="Groupe 89">
            <a:extLst>
              <a:ext uri="{FF2B5EF4-FFF2-40B4-BE49-F238E27FC236}">
                <a16:creationId xmlns:a16="http://schemas.microsoft.com/office/drawing/2014/main" id="{5EA85FDA-6F96-5249-BC6C-E3BFAC32F755}"/>
              </a:ext>
            </a:extLst>
          </p:cNvPr>
          <p:cNvGrpSpPr/>
          <p:nvPr/>
        </p:nvGrpSpPr>
        <p:grpSpPr>
          <a:xfrm>
            <a:off x="13302343" y="1262744"/>
            <a:ext cx="10145486" cy="4452256"/>
            <a:chOff x="2046514" y="1262744"/>
            <a:chExt cx="10145486" cy="4452256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9C9155BB-5A98-A94F-A18F-598C27048519}"/>
                </a:ext>
              </a:extLst>
            </p:cNvPr>
            <p:cNvSpPr/>
            <p:nvPr/>
          </p:nvSpPr>
          <p:spPr>
            <a:xfrm>
              <a:off x="2046514" y="1262744"/>
              <a:ext cx="10145486" cy="44522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2" name="Étoile à 5 branches 91">
              <a:extLst>
                <a:ext uri="{FF2B5EF4-FFF2-40B4-BE49-F238E27FC236}">
                  <a16:creationId xmlns:a16="http://schemas.microsoft.com/office/drawing/2014/main" id="{C5EDAE38-CAE9-F847-AFD9-E324C1B8620F}"/>
                </a:ext>
              </a:extLst>
            </p:cNvPr>
            <p:cNvSpPr/>
            <p:nvPr/>
          </p:nvSpPr>
          <p:spPr>
            <a:xfrm>
              <a:off x="7167716" y="2168012"/>
              <a:ext cx="2020529" cy="2020529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66AF34BF-48BD-7D46-8B18-42CBD7AF73C4}"/>
              </a:ext>
            </a:extLst>
          </p:cNvPr>
          <p:cNvGrpSpPr/>
          <p:nvPr/>
        </p:nvGrpSpPr>
        <p:grpSpPr>
          <a:xfrm>
            <a:off x="280219" y="7333459"/>
            <a:ext cx="11754465" cy="929149"/>
            <a:chOff x="280219" y="7333459"/>
            <a:chExt cx="11754465" cy="929149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26DDED63-B4BD-DB4C-82BC-3F543B3196F9}"/>
                </a:ext>
              </a:extLst>
            </p:cNvPr>
            <p:cNvSpPr/>
            <p:nvPr/>
          </p:nvSpPr>
          <p:spPr>
            <a:xfrm>
              <a:off x="280219" y="7333459"/>
              <a:ext cx="11754465" cy="9291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Demi-cadre 15">
              <a:extLst>
                <a:ext uri="{FF2B5EF4-FFF2-40B4-BE49-F238E27FC236}">
                  <a16:creationId xmlns:a16="http://schemas.microsoft.com/office/drawing/2014/main" id="{3E251C01-F97F-B84B-9AE0-E90A2FC19574}"/>
                </a:ext>
              </a:extLst>
            </p:cNvPr>
            <p:cNvSpPr/>
            <p:nvPr/>
          </p:nvSpPr>
          <p:spPr>
            <a:xfrm>
              <a:off x="4811486" y="7532914"/>
              <a:ext cx="522514" cy="522514"/>
            </a:xfrm>
            <a:prstGeom prst="halfFram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550B997F-46A9-4D4F-98DF-CCCDC84AC2C4}"/>
              </a:ext>
            </a:extLst>
          </p:cNvPr>
          <p:cNvSpPr txBox="1"/>
          <p:nvPr/>
        </p:nvSpPr>
        <p:spPr>
          <a:xfrm>
            <a:off x="5695294" y="952197"/>
            <a:ext cx="2066221" cy="1877437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  <a:t>Lorem ipsum </a:t>
            </a:r>
            <a:br>
              <a:rPr lang="en-GB" sz="2000" dirty="0">
                <a:latin typeface="Georgia" panose="02040502050405020303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AC67A2C-2A81-9D40-8076-C30F5386406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50942" y="228599"/>
            <a:ext cx="3886200" cy="6460673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F6896694-8B9D-1541-A573-D99656EA620C}"/>
              </a:ext>
            </a:extLst>
          </p:cNvPr>
          <p:cNvCxnSpPr/>
          <p:nvPr/>
        </p:nvCxnSpPr>
        <p:spPr>
          <a:xfrm>
            <a:off x="5671458" y="2723104"/>
            <a:ext cx="1828800" cy="0"/>
          </a:xfrm>
          <a:prstGeom prst="line">
            <a:avLst/>
          </a:prstGeom>
          <a:ln>
            <a:solidFill>
              <a:srgbClr val="DCA0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84BE3463-164B-6C42-9F18-1A197EB520FF}"/>
              </a:ext>
            </a:extLst>
          </p:cNvPr>
          <p:cNvCxnSpPr/>
          <p:nvPr/>
        </p:nvCxnSpPr>
        <p:spPr>
          <a:xfrm>
            <a:off x="5671458" y="4551000"/>
            <a:ext cx="1828800" cy="0"/>
          </a:xfrm>
          <a:prstGeom prst="line">
            <a:avLst/>
          </a:prstGeom>
          <a:ln>
            <a:solidFill>
              <a:srgbClr val="DCA0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43D427BA-056C-EF40-82E0-D3810E9DEA2C}"/>
              </a:ext>
            </a:extLst>
          </p:cNvPr>
          <p:cNvSpPr txBox="1"/>
          <p:nvPr/>
        </p:nvSpPr>
        <p:spPr>
          <a:xfrm>
            <a:off x="5695294" y="2746988"/>
            <a:ext cx="2066221" cy="1877437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  <a:t>Lorem ipsum </a:t>
            </a:r>
            <a:br>
              <a:rPr lang="en-GB" sz="2000" dirty="0">
                <a:latin typeface="Georgia" panose="02040502050405020303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C89C9F3D-4587-374E-BC33-1AD9CEDD8F70}"/>
              </a:ext>
            </a:extLst>
          </p:cNvPr>
          <p:cNvSpPr txBox="1"/>
          <p:nvPr/>
        </p:nvSpPr>
        <p:spPr>
          <a:xfrm>
            <a:off x="5695294" y="4541778"/>
            <a:ext cx="2066221" cy="1877437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  <a:t>Lorem ipsum </a:t>
            </a:r>
            <a:br>
              <a:rPr lang="en-GB" sz="2000" dirty="0">
                <a:latin typeface="Georgia" panose="02040502050405020303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E0AAEA9C-EEA8-9049-806F-695D56465EFD}"/>
              </a:ext>
            </a:extLst>
          </p:cNvPr>
          <p:cNvGrpSpPr/>
          <p:nvPr/>
        </p:nvGrpSpPr>
        <p:grpSpPr>
          <a:xfrm>
            <a:off x="4610101" y="-6672943"/>
            <a:ext cx="3363685" cy="6672943"/>
            <a:chOff x="4610101" y="0"/>
            <a:chExt cx="3363685" cy="6672943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FCA61B3-F72F-2D46-909F-27682B7FB04B}"/>
                </a:ext>
              </a:extLst>
            </p:cNvPr>
            <p:cNvSpPr/>
            <p:nvPr/>
          </p:nvSpPr>
          <p:spPr>
            <a:xfrm>
              <a:off x="4610101" y="0"/>
              <a:ext cx="3363685" cy="66729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C8AFAF0-100A-394B-BBBE-5BC1DF20E972}"/>
                </a:ext>
              </a:extLst>
            </p:cNvPr>
            <p:cNvSpPr/>
            <p:nvPr/>
          </p:nvSpPr>
          <p:spPr>
            <a:xfrm>
              <a:off x="4872942" y="474562"/>
              <a:ext cx="370390" cy="1388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7" name="ZoneTexte 46">
            <a:extLst>
              <a:ext uri="{FF2B5EF4-FFF2-40B4-BE49-F238E27FC236}">
                <a16:creationId xmlns:a16="http://schemas.microsoft.com/office/drawing/2014/main" id="{F8AF814A-7C05-6C4E-AE2E-FD02A18E8362}"/>
              </a:ext>
            </a:extLst>
          </p:cNvPr>
          <p:cNvSpPr txBox="1"/>
          <p:nvPr/>
        </p:nvSpPr>
        <p:spPr>
          <a:xfrm>
            <a:off x="8415402" y="7561683"/>
            <a:ext cx="2127718" cy="338554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1600" spc="300" dirty="0">
                <a:solidFill>
                  <a:schemeClr val="accent6"/>
                </a:solidFill>
                <a:latin typeface="Montserrat" pitchFamily="2" charset="77"/>
              </a:rPr>
              <a:t>DETAILS</a:t>
            </a:r>
            <a:endParaRPr lang="en-GB" sz="1100" spc="300" dirty="0">
              <a:solidFill>
                <a:schemeClr val="accent6"/>
              </a:solidFill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2324BE66-29BE-724B-94CD-22E8F11DBF45}"/>
              </a:ext>
            </a:extLst>
          </p:cNvPr>
          <p:cNvSpPr txBox="1"/>
          <p:nvPr/>
        </p:nvSpPr>
        <p:spPr>
          <a:xfrm>
            <a:off x="5133055" y="-1936103"/>
            <a:ext cx="2497831" cy="1200329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latin typeface="Times New Roman" panose="02020603050405020304" pitchFamily="18" charset="0"/>
              </a:rPr>
              <a:t>Lorem ipsum </a:t>
            </a:r>
            <a:br>
              <a:rPr lang="en-GB" sz="3000" dirty="0">
                <a:latin typeface="Times New Roman" panose="02020603050405020304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</a:p>
        </p:txBody>
      </p: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C3982BE1-5000-E043-ACB6-AEFD082E61C2}"/>
              </a:ext>
            </a:extLst>
          </p:cNvPr>
          <p:cNvCxnSpPr>
            <a:cxnSpLocks/>
          </p:cNvCxnSpPr>
          <p:nvPr/>
        </p:nvCxnSpPr>
        <p:spPr>
          <a:xfrm>
            <a:off x="5105401" y="-3722916"/>
            <a:ext cx="2405743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>
            <a:extLst>
              <a:ext uri="{FF2B5EF4-FFF2-40B4-BE49-F238E27FC236}">
                <a16:creationId xmlns:a16="http://schemas.microsoft.com/office/drawing/2014/main" id="{5AD0AAAC-C3D2-2B49-8EBC-0B516215CC8B}"/>
              </a:ext>
            </a:extLst>
          </p:cNvPr>
          <p:cNvSpPr txBox="1"/>
          <p:nvPr/>
        </p:nvSpPr>
        <p:spPr>
          <a:xfrm>
            <a:off x="5133055" y="-4102360"/>
            <a:ext cx="2127718" cy="338554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1600" spc="300" dirty="0">
                <a:solidFill>
                  <a:schemeClr val="accent6"/>
                </a:solidFill>
                <a:latin typeface="Montserrat" pitchFamily="2" charset="77"/>
              </a:rPr>
              <a:t>DETAILS</a:t>
            </a:r>
            <a:endParaRPr lang="en-GB" sz="1100" spc="300" dirty="0">
              <a:solidFill>
                <a:schemeClr val="accent6"/>
              </a:solidFill>
              <a:latin typeface="Montserrat" pitchFamily="2" charset="77"/>
              <a:cs typeface="Arial" panose="020B0604020202020204" pitchFamily="34" charset="0"/>
            </a:endParaRPr>
          </a:p>
        </p:txBody>
      </p:sp>
      <p:pic>
        <p:nvPicPr>
          <p:cNvPr id="52" name="Image 51">
            <a:extLst>
              <a:ext uri="{FF2B5EF4-FFF2-40B4-BE49-F238E27FC236}">
                <a16:creationId xmlns:a16="http://schemas.microsoft.com/office/drawing/2014/main" id="{417F3DFB-339C-CD44-9F53-5868ADC9184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1789" y="8183793"/>
            <a:ext cx="1233350" cy="1790347"/>
          </a:xfrm>
          <a:prstGeom prst="rect">
            <a:avLst/>
          </a:prstGeom>
        </p:spPr>
      </p:pic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8B973E6F-B534-8B48-A586-6543763B4AF6}"/>
              </a:ext>
            </a:extLst>
          </p:cNvPr>
          <p:cNvCxnSpPr>
            <a:cxnSpLocks/>
          </p:cNvCxnSpPr>
          <p:nvPr/>
        </p:nvCxnSpPr>
        <p:spPr>
          <a:xfrm>
            <a:off x="8442109" y="7941127"/>
            <a:ext cx="2405743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Image 53">
            <a:extLst>
              <a:ext uri="{FF2B5EF4-FFF2-40B4-BE49-F238E27FC236}">
                <a16:creationId xmlns:a16="http://schemas.microsoft.com/office/drawing/2014/main" id="{34322854-77A2-E343-AD16-B8D9E31E596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52030">
            <a:off x="4937067" y="-3660528"/>
            <a:ext cx="1325580" cy="2459222"/>
          </a:xfrm>
          <a:prstGeom prst="rect">
            <a:avLst/>
          </a:prstGeom>
        </p:spPr>
      </p:pic>
      <p:sp>
        <p:nvSpPr>
          <p:cNvPr id="55" name="ZoneTexte 54">
            <a:extLst>
              <a:ext uri="{FF2B5EF4-FFF2-40B4-BE49-F238E27FC236}">
                <a16:creationId xmlns:a16="http://schemas.microsoft.com/office/drawing/2014/main" id="{C42B2598-8B74-A246-9D76-7E955102CB8A}"/>
              </a:ext>
            </a:extLst>
          </p:cNvPr>
          <p:cNvSpPr txBox="1"/>
          <p:nvPr/>
        </p:nvSpPr>
        <p:spPr>
          <a:xfrm>
            <a:off x="8380175" y="9727940"/>
            <a:ext cx="2385797" cy="1200329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latin typeface="Times New Roman" panose="02020603050405020304" pitchFamily="18" charset="0"/>
              </a:rPr>
              <a:t>Lorem ipsum </a:t>
            </a:r>
            <a:br>
              <a:rPr lang="en-GB" sz="3000" dirty="0">
                <a:latin typeface="Times New Roman" panose="02020603050405020304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71AD62-F823-804A-B035-92C93807B3BB}"/>
              </a:ext>
            </a:extLst>
          </p:cNvPr>
          <p:cNvSpPr/>
          <p:nvPr/>
        </p:nvSpPr>
        <p:spPr>
          <a:xfrm>
            <a:off x="132735" y="103239"/>
            <a:ext cx="5176684" cy="6533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B696DCC-266C-824D-84DC-7FE5CCDFFD21}"/>
              </a:ext>
            </a:extLst>
          </p:cNvPr>
          <p:cNvGrpSpPr/>
          <p:nvPr/>
        </p:nvGrpSpPr>
        <p:grpSpPr>
          <a:xfrm>
            <a:off x="1573480" y="764721"/>
            <a:ext cx="3602182" cy="5331277"/>
            <a:chOff x="1573480" y="764721"/>
            <a:chExt cx="3602182" cy="533127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410558C-4CD0-F847-93BA-5B316A8FCC01}"/>
                </a:ext>
              </a:extLst>
            </p:cNvPr>
            <p:cNvSpPr/>
            <p:nvPr/>
          </p:nvSpPr>
          <p:spPr>
            <a:xfrm>
              <a:off x="1573480" y="764721"/>
              <a:ext cx="3602182" cy="53312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41B7FDE-20C1-F040-A9E4-1F47C41ABF12}"/>
                </a:ext>
              </a:extLst>
            </p:cNvPr>
            <p:cNvSpPr/>
            <p:nvPr/>
          </p:nvSpPr>
          <p:spPr>
            <a:xfrm>
              <a:off x="4188542" y="1002890"/>
              <a:ext cx="383458" cy="3539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8" name="ZoneTexte 37">
            <a:extLst>
              <a:ext uri="{FF2B5EF4-FFF2-40B4-BE49-F238E27FC236}">
                <a16:creationId xmlns:a16="http://schemas.microsoft.com/office/drawing/2014/main" id="{01EA79B9-51F7-E945-A2BF-02B1C9B09F8F}"/>
              </a:ext>
            </a:extLst>
          </p:cNvPr>
          <p:cNvSpPr txBox="1"/>
          <p:nvPr/>
        </p:nvSpPr>
        <p:spPr>
          <a:xfrm rot="16200000">
            <a:off x="-626258" y="1896243"/>
            <a:ext cx="3179288" cy="861774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 algn="r">
              <a:lnSpc>
                <a:spcPts val="6000"/>
              </a:lnSpc>
            </a:pPr>
            <a:r>
              <a:rPr lang="en-GB" sz="5000" dirty="0">
                <a:latin typeface="Times New Roman" panose="02020603050405020304" pitchFamily="18" charset="0"/>
              </a:rPr>
              <a:t>History</a:t>
            </a:r>
            <a:endParaRPr lang="en-GB" sz="5000" dirty="0"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92F484F-6ED8-C147-B6D6-A4C842018E77}"/>
              </a:ext>
            </a:extLst>
          </p:cNvPr>
          <p:cNvSpPr/>
          <p:nvPr/>
        </p:nvSpPr>
        <p:spPr>
          <a:xfrm>
            <a:off x="1890983" y="1209270"/>
            <a:ext cx="2626588" cy="278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1600" spc="300" dirty="0">
                <a:solidFill>
                  <a:schemeClr val="tx1"/>
                </a:solidFill>
                <a:latin typeface="Montserrat" pitchFamily="2" charset="77"/>
              </a:rPr>
              <a:t>01. DÉTAILS</a:t>
            </a:r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FC1F82AB-2632-2344-AEB7-BBD2D426452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95"/>
          <a:stretch/>
        </p:blipFill>
        <p:spPr>
          <a:xfrm>
            <a:off x="1990725" y="1673680"/>
            <a:ext cx="2767693" cy="2767692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4997456A-6726-CF4B-AD99-864A706FBEB9}"/>
              </a:ext>
            </a:extLst>
          </p:cNvPr>
          <p:cNvSpPr txBox="1"/>
          <p:nvPr/>
        </p:nvSpPr>
        <p:spPr>
          <a:xfrm>
            <a:off x="1997969" y="4644870"/>
            <a:ext cx="2802834" cy="1015663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latin typeface="Times New Roman" panose="02020603050405020304" pitchFamily="18" charset="0"/>
              </a:rPr>
              <a:t>Lorem ipsum </a:t>
            </a:r>
            <a:br>
              <a:rPr lang="en-GB" sz="3000" dirty="0">
                <a:latin typeface="Times New Roman" panose="02020603050405020304" pitchFamily="18" charset="0"/>
              </a:rPr>
            </a:br>
            <a:r>
              <a:rPr lang="en-GB" sz="3000" dirty="0">
                <a:latin typeface="Times New Roman" panose="02020603050405020304" pitchFamily="18" charset="0"/>
              </a:rPr>
              <a:t>sit </a:t>
            </a:r>
            <a:r>
              <a:rPr lang="en-GB" sz="3000" dirty="0" err="1">
                <a:latin typeface="Times New Roman" panose="02020603050405020304" pitchFamily="18" charset="0"/>
              </a:rPr>
              <a:t>dolor</a:t>
            </a:r>
            <a:r>
              <a:rPr lang="en-GB" sz="3000" dirty="0">
                <a:latin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</a:rPr>
              <a:t>amet</a:t>
            </a:r>
            <a:endParaRPr lang="en-GB" sz="3000" dirty="0">
              <a:latin typeface="Times New Roman" panose="02020603050405020304" pitchFamily="18" charset="0"/>
            </a:endParaRPr>
          </a:p>
        </p:txBody>
      </p:sp>
      <p:pic>
        <p:nvPicPr>
          <p:cNvPr id="56" name="Image 55">
            <a:extLst>
              <a:ext uri="{FF2B5EF4-FFF2-40B4-BE49-F238E27FC236}">
                <a16:creationId xmlns:a16="http://schemas.microsoft.com/office/drawing/2014/main" id="{AF7AD74C-9D16-994D-829D-3E787D45FC2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73" b="-545"/>
          <a:stretch/>
        </p:blipFill>
        <p:spPr>
          <a:xfrm flipH="1">
            <a:off x="-4889501" y="139494"/>
            <a:ext cx="4626429" cy="6522564"/>
          </a:xfrm>
          <a:prstGeom prst="rect">
            <a:avLst/>
          </a:prstGeom>
          <a:ln>
            <a:noFill/>
          </a:ln>
        </p:spPr>
      </p:pic>
      <p:sp>
        <p:nvSpPr>
          <p:cNvPr id="57" name="ZoneTexte 56">
            <a:extLst>
              <a:ext uri="{FF2B5EF4-FFF2-40B4-BE49-F238E27FC236}">
                <a16:creationId xmlns:a16="http://schemas.microsoft.com/office/drawing/2014/main" id="{5D1D17EF-7399-5B40-9FA7-8C35FD5479F7}"/>
              </a:ext>
            </a:extLst>
          </p:cNvPr>
          <p:cNvSpPr txBox="1"/>
          <p:nvPr/>
        </p:nvSpPr>
        <p:spPr>
          <a:xfrm>
            <a:off x="13702641" y="770453"/>
            <a:ext cx="3723573" cy="2427781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>
              <a:lnSpc>
                <a:spcPts val="6000"/>
              </a:lnSpc>
            </a:pPr>
            <a:r>
              <a:rPr lang="en-GB" sz="7000" dirty="0">
                <a:latin typeface="Times New Roman" panose="02020603050405020304" pitchFamily="18" charset="0"/>
              </a:rPr>
              <a:t>New rings collection</a:t>
            </a:r>
            <a:endParaRPr lang="en-GB" sz="7000" dirty="0">
              <a:latin typeface="Montserrat" pitchFamily="2" charset="77"/>
              <a:cs typeface="Arial" panose="020B0604020202020204" pitchFamily="34" charset="0"/>
            </a:endParaRPr>
          </a:p>
        </p:txBody>
      </p:sp>
      <p:pic>
        <p:nvPicPr>
          <p:cNvPr id="59" name="Image 58">
            <a:extLst>
              <a:ext uri="{FF2B5EF4-FFF2-40B4-BE49-F238E27FC236}">
                <a16:creationId xmlns:a16="http://schemas.microsoft.com/office/drawing/2014/main" id="{033C4B56-68FF-EB49-A47A-12FCB639B0FD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049370" y="7154372"/>
            <a:ext cx="3580546" cy="5377541"/>
          </a:xfrm>
          <a:prstGeom prst="rect">
            <a:avLst/>
          </a:prstGeom>
        </p:spPr>
      </p:pic>
      <p:sp>
        <p:nvSpPr>
          <p:cNvPr id="62" name="ZoneTexte 61">
            <a:extLst>
              <a:ext uri="{FF2B5EF4-FFF2-40B4-BE49-F238E27FC236}">
                <a16:creationId xmlns:a16="http://schemas.microsoft.com/office/drawing/2014/main" id="{A01550AB-2F05-0C42-BD68-919CB6031A2B}"/>
              </a:ext>
            </a:extLst>
          </p:cNvPr>
          <p:cNvSpPr txBox="1"/>
          <p:nvPr/>
        </p:nvSpPr>
        <p:spPr>
          <a:xfrm>
            <a:off x="-4961033" y="1710950"/>
            <a:ext cx="3723573" cy="1660647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>
              <a:lnSpc>
                <a:spcPts val="6000"/>
              </a:lnSpc>
            </a:pPr>
            <a:r>
              <a:rPr lang="en-GB" sz="7000" dirty="0">
                <a:latin typeface="Times New Roman" panose="02020603050405020304" pitchFamily="18" charset="0"/>
              </a:rPr>
              <a:t>Pure</a:t>
            </a:r>
            <a:br>
              <a:rPr lang="en-GB" sz="7000" dirty="0">
                <a:latin typeface="Times New Roman" panose="02020603050405020304" pitchFamily="18" charset="0"/>
              </a:rPr>
            </a:br>
            <a:r>
              <a:rPr lang="en-GB" sz="7000" dirty="0">
                <a:latin typeface="Times New Roman" panose="02020603050405020304" pitchFamily="18" charset="0"/>
              </a:rPr>
              <a:t>luxury</a:t>
            </a:r>
            <a:endParaRPr lang="en-GB" sz="7000" dirty="0"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36" name="Forme libre 35">
            <a:extLst>
              <a:ext uri="{FF2B5EF4-FFF2-40B4-BE49-F238E27FC236}">
                <a16:creationId xmlns:a16="http://schemas.microsoft.com/office/drawing/2014/main" id="{42761694-45E9-9F45-9993-1AA102CF1433}"/>
              </a:ext>
            </a:extLst>
          </p:cNvPr>
          <p:cNvSpPr/>
          <p:nvPr/>
        </p:nvSpPr>
        <p:spPr>
          <a:xfrm rot="5400000">
            <a:off x="2665650" y="-2674422"/>
            <a:ext cx="6866773" cy="12198070"/>
          </a:xfrm>
          <a:custGeom>
            <a:avLst/>
            <a:gdLst>
              <a:gd name="connsiteX0" fmla="*/ 269421 w 6866773"/>
              <a:gd name="connsiteY0" fmla="*/ 11928648 h 12198070"/>
              <a:gd name="connsiteX1" fmla="*/ 6597352 w 6866773"/>
              <a:gd name="connsiteY1" fmla="*/ 11928648 h 12198070"/>
              <a:gd name="connsiteX2" fmla="*/ 6597352 w 6866773"/>
              <a:gd name="connsiteY2" fmla="*/ 269422 h 12198070"/>
              <a:gd name="connsiteX3" fmla="*/ 269421 w 6866773"/>
              <a:gd name="connsiteY3" fmla="*/ 269422 h 12198070"/>
              <a:gd name="connsiteX4" fmla="*/ 0 w 6866773"/>
              <a:gd name="connsiteY4" fmla="*/ 12198069 h 12198070"/>
              <a:gd name="connsiteX5" fmla="*/ 0 w 6866773"/>
              <a:gd name="connsiteY5" fmla="*/ 11928648 h 12198070"/>
              <a:gd name="connsiteX6" fmla="*/ 0 w 6866773"/>
              <a:gd name="connsiteY6" fmla="*/ 11928648 h 12198070"/>
              <a:gd name="connsiteX7" fmla="*/ 0 w 6866773"/>
              <a:gd name="connsiteY7" fmla="*/ 269422 h 12198070"/>
              <a:gd name="connsiteX8" fmla="*/ 0 w 6866773"/>
              <a:gd name="connsiteY8" fmla="*/ 269422 h 12198070"/>
              <a:gd name="connsiteX9" fmla="*/ 0 w 6866773"/>
              <a:gd name="connsiteY9" fmla="*/ 0 h 12198070"/>
              <a:gd name="connsiteX10" fmla="*/ 6858000 w 6866773"/>
              <a:gd name="connsiteY10" fmla="*/ 0 h 12198070"/>
              <a:gd name="connsiteX11" fmla="*/ 6858000 w 6866773"/>
              <a:gd name="connsiteY11" fmla="*/ 6068 h 12198070"/>
              <a:gd name="connsiteX12" fmla="*/ 6866773 w 6866773"/>
              <a:gd name="connsiteY12" fmla="*/ 6068 h 12198070"/>
              <a:gd name="connsiteX13" fmla="*/ 6866773 w 6866773"/>
              <a:gd name="connsiteY13" fmla="*/ 12198068 h 12198070"/>
              <a:gd name="connsiteX14" fmla="*/ 6857999 w 6866773"/>
              <a:gd name="connsiteY14" fmla="*/ 12198068 h 12198070"/>
              <a:gd name="connsiteX15" fmla="*/ 6857999 w 6866773"/>
              <a:gd name="connsiteY15" fmla="*/ 12198069 h 12198070"/>
              <a:gd name="connsiteX16" fmla="*/ 269421 w 6866773"/>
              <a:gd name="connsiteY16" fmla="*/ 12198069 h 12198070"/>
              <a:gd name="connsiteX17" fmla="*/ 269421 w 6866773"/>
              <a:gd name="connsiteY17" fmla="*/ 12198070 h 12198070"/>
              <a:gd name="connsiteX18" fmla="*/ 0 w 6866773"/>
              <a:gd name="connsiteY18" fmla="*/ 12198070 h 12198070"/>
              <a:gd name="connsiteX19" fmla="*/ 0 w 6866773"/>
              <a:gd name="connsiteY19" fmla="*/ 12198069 h 1219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66773" h="12198070">
                <a:moveTo>
                  <a:pt x="269421" y="11928648"/>
                </a:moveTo>
                <a:lnTo>
                  <a:pt x="6597352" y="11928648"/>
                </a:lnTo>
                <a:lnTo>
                  <a:pt x="6597352" y="269422"/>
                </a:lnTo>
                <a:lnTo>
                  <a:pt x="269421" y="269422"/>
                </a:lnTo>
                <a:close/>
                <a:moveTo>
                  <a:pt x="0" y="12198069"/>
                </a:moveTo>
                <a:lnTo>
                  <a:pt x="0" y="11928648"/>
                </a:lnTo>
                <a:lnTo>
                  <a:pt x="0" y="11928648"/>
                </a:lnTo>
                <a:lnTo>
                  <a:pt x="0" y="269422"/>
                </a:lnTo>
                <a:lnTo>
                  <a:pt x="0" y="269422"/>
                </a:lnTo>
                <a:lnTo>
                  <a:pt x="0" y="0"/>
                </a:lnTo>
                <a:lnTo>
                  <a:pt x="6858000" y="0"/>
                </a:lnTo>
                <a:lnTo>
                  <a:pt x="6858000" y="6068"/>
                </a:lnTo>
                <a:lnTo>
                  <a:pt x="6866773" y="6068"/>
                </a:lnTo>
                <a:lnTo>
                  <a:pt x="6866773" y="12198068"/>
                </a:lnTo>
                <a:lnTo>
                  <a:pt x="6857999" y="12198068"/>
                </a:lnTo>
                <a:lnTo>
                  <a:pt x="6857999" y="12198069"/>
                </a:lnTo>
                <a:lnTo>
                  <a:pt x="269421" y="12198069"/>
                </a:lnTo>
                <a:lnTo>
                  <a:pt x="269421" y="12198070"/>
                </a:lnTo>
                <a:lnTo>
                  <a:pt x="0" y="12198070"/>
                </a:lnTo>
                <a:lnTo>
                  <a:pt x="0" y="121980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9179180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8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9" grpId="0"/>
      <p:bldP spid="40" grpId="0"/>
      <p:bldP spid="13" grpId="0" animBg="1"/>
      <p:bldP spid="26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F3B20019-205E-504D-A496-1D7C86B637CD}"/>
              </a:ext>
            </a:extLst>
          </p:cNvPr>
          <p:cNvSpPr/>
          <p:nvPr/>
        </p:nvSpPr>
        <p:spPr>
          <a:xfrm>
            <a:off x="166913" y="0"/>
            <a:ext cx="1185454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36" name="Image 35">
            <a:extLst>
              <a:ext uri="{FF2B5EF4-FFF2-40B4-BE49-F238E27FC236}">
                <a16:creationId xmlns:a16="http://schemas.microsoft.com/office/drawing/2014/main" id="{1A078DFA-A159-644C-BEDE-BECF2FAC337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190500" y="108858"/>
            <a:ext cx="11838214" cy="1159504"/>
          </a:xfrm>
          <a:prstGeom prst="rect">
            <a:avLst/>
          </a:prstGeom>
        </p:spPr>
      </p:pic>
      <p:grpSp>
        <p:nvGrpSpPr>
          <p:cNvPr id="88" name="Groupe 87">
            <a:extLst>
              <a:ext uri="{FF2B5EF4-FFF2-40B4-BE49-F238E27FC236}">
                <a16:creationId xmlns:a16="http://schemas.microsoft.com/office/drawing/2014/main" id="{87FEF34E-D5FE-2C42-BDD0-AE091259326B}"/>
              </a:ext>
            </a:extLst>
          </p:cNvPr>
          <p:cNvGrpSpPr/>
          <p:nvPr/>
        </p:nvGrpSpPr>
        <p:grpSpPr>
          <a:xfrm>
            <a:off x="1295400" y="685801"/>
            <a:ext cx="4103914" cy="4316186"/>
            <a:chOff x="1295400" y="685801"/>
            <a:chExt cx="4103914" cy="431618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43663C7-C52E-3D49-A11E-BEC848A026CA}"/>
                </a:ext>
              </a:extLst>
            </p:cNvPr>
            <p:cNvSpPr/>
            <p:nvPr/>
          </p:nvSpPr>
          <p:spPr>
            <a:xfrm>
              <a:off x="1295400" y="685801"/>
              <a:ext cx="4103914" cy="431618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7" name="Losange 86">
              <a:extLst>
                <a:ext uri="{FF2B5EF4-FFF2-40B4-BE49-F238E27FC236}">
                  <a16:creationId xmlns:a16="http://schemas.microsoft.com/office/drawing/2014/main" id="{E1F5D71A-CAFA-BB4A-8384-C36FF5178578}"/>
                </a:ext>
              </a:extLst>
            </p:cNvPr>
            <p:cNvSpPr/>
            <p:nvPr/>
          </p:nvSpPr>
          <p:spPr>
            <a:xfrm>
              <a:off x="1548581" y="2035277"/>
              <a:ext cx="1460091" cy="1460091"/>
            </a:xfrm>
            <a:prstGeom prst="diamond">
              <a:avLst/>
            </a:prstGeom>
            <a:solidFill>
              <a:srgbClr val="E7DF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75820F8A-DE0A-3D42-806E-BC7F292B1874}"/>
              </a:ext>
            </a:extLst>
          </p:cNvPr>
          <p:cNvSpPr/>
          <p:nvPr/>
        </p:nvSpPr>
        <p:spPr>
          <a:xfrm>
            <a:off x="1966385" y="836712"/>
            <a:ext cx="3056115" cy="278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1600" spc="300" dirty="0">
                <a:solidFill>
                  <a:schemeClr val="tx1"/>
                </a:solidFill>
                <a:latin typeface="Montserrat" pitchFamily="2" charset="77"/>
              </a:rPr>
              <a:t>01. LOREM IPSUM</a:t>
            </a:r>
          </a:p>
        </p:txBody>
      </p: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9EED88C3-DF9D-D147-98CE-96B47A30C321}"/>
              </a:ext>
            </a:extLst>
          </p:cNvPr>
          <p:cNvGrpSpPr/>
          <p:nvPr/>
        </p:nvGrpSpPr>
        <p:grpSpPr>
          <a:xfrm>
            <a:off x="2046514" y="1262744"/>
            <a:ext cx="10145486" cy="4452256"/>
            <a:chOff x="2046514" y="1262744"/>
            <a:chExt cx="10145486" cy="4452256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92535AB0-74C1-084F-AF61-8C47214F54F2}"/>
                </a:ext>
              </a:extLst>
            </p:cNvPr>
            <p:cNvSpPr/>
            <p:nvPr/>
          </p:nvSpPr>
          <p:spPr>
            <a:xfrm>
              <a:off x="2046514" y="1262744"/>
              <a:ext cx="10145486" cy="44522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5" name="Étoile à 5 branches 84">
              <a:extLst>
                <a:ext uri="{FF2B5EF4-FFF2-40B4-BE49-F238E27FC236}">
                  <a16:creationId xmlns:a16="http://schemas.microsoft.com/office/drawing/2014/main" id="{1184F0C9-A042-174E-8AC7-8A9D8CA716D7}"/>
                </a:ext>
              </a:extLst>
            </p:cNvPr>
            <p:cNvSpPr/>
            <p:nvPr/>
          </p:nvSpPr>
          <p:spPr>
            <a:xfrm>
              <a:off x="7167716" y="2168012"/>
              <a:ext cx="2020529" cy="2020529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218B54AC-421E-6D4C-93B3-F2DC34D171CA}"/>
              </a:ext>
            </a:extLst>
          </p:cNvPr>
          <p:cNvGrpSpPr/>
          <p:nvPr/>
        </p:nvGrpSpPr>
        <p:grpSpPr>
          <a:xfrm>
            <a:off x="280219" y="5700602"/>
            <a:ext cx="11754465" cy="929149"/>
            <a:chOff x="280219" y="7333459"/>
            <a:chExt cx="11754465" cy="929149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2206CF2-68C2-0D44-8738-70951D75EAF6}"/>
                </a:ext>
              </a:extLst>
            </p:cNvPr>
            <p:cNvSpPr/>
            <p:nvPr/>
          </p:nvSpPr>
          <p:spPr>
            <a:xfrm>
              <a:off x="280219" y="7333459"/>
              <a:ext cx="11754465" cy="9291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1" name="Demi-cadre 90">
              <a:extLst>
                <a:ext uri="{FF2B5EF4-FFF2-40B4-BE49-F238E27FC236}">
                  <a16:creationId xmlns:a16="http://schemas.microsoft.com/office/drawing/2014/main" id="{E96A94A9-E5B6-744C-B844-4FCD6E0CB5E3}"/>
                </a:ext>
              </a:extLst>
            </p:cNvPr>
            <p:cNvSpPr/>
            <p:nvPr/>
          </p:nvSpPr>
          <p:spPr>
            <a:xfrm>
              <a:off x="4811486" y="7532914"/>
              <a:ext cx="522514" cy="522514"/>
            </a:xfrm>
            <a:prstGeom prst="halfFram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</p:grpSp>
      <p:sp>
        <p:nvSpPr>
          <p:cNvPr id="61" name="ZoneTexte 60">
            <a:extLst>
              <a:ext uri="{FF2B5EF4-FFF2-40B4-BE49-F238E27FC236}">
                <a16:creationId xmlns:a16="http://schemas.microsoft.com/office/drawing/2014/main" id="{A1997641-4EDB-3F4A-A470-ED497FABBC5C}"/>
              </a:ext>
            </a:extLst>
          </p:cNvPr>
          <p:cNvSpPr txBox="1"/>
          <p:nvPr/>
        </p:nvSpPr>
        <p:spPr>
          <a:xfrm>
            <a:off x="9048328" y="2102700"/>
            <a:ext cx="2512301" cy="1631216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</a:rPr>
              <a:t>Lorem ipsum </a:t>
            </a:r>
            <a:br>
              <a:rPr lang="en-GB" sz="2000" dirty="0">
                <a:latin typeface="Georgia" panose="02040502050405020303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ut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</a:t>
            </a:r>
          </a:p>
          <a:p>
            <a:pPr lvl="0"/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sem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ipsum,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efficitur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FDE5709D-03A0-6647-8EDD-0D74F011CA32}"/>
              </a:ext>
            </a:extLst>
          </p:cNvPr>
          <p:cNvSpPr txBox="1"/>
          <p:nvPr/>
        </p:nvSpPr>
        <p:spPr>
          <a:xfrm>
            <a:off x="9048328" y="3830892"/>
            <a:ext cx="2512301" cy="1631216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</a:rPr>
              <a:t>Lorem ipsum </a:t>
            </a:r>
            <a:br>
              <a:rPr lang="en-GB" sz="2000" dirty="0">
                <a:latin typeface="Georgia" panose="02040502050405020303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ut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</a:t>
            </a:r>
          </a:p>
          <a:p>
            <a:pPr lvl="0"/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sem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ipsum,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efficitur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B2FB7FDD-7F6E-954F-9285-8DD7E5F4AF44}"/>
              </a:ext>
            </a:extLst>
          </p:cNvPr>
          <p:cNvSpPr txBox="1"/>
          <p:nvPr/>
        </p:nvSpPr>
        <p:spPr>
          <a:xfrm>
            <a:off x="6384032" y="3830892"/>
            <a:ext cx="2512301" cy="1631216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</a:rPr>
              <a:t>Lorem ipsum </a:t>
            </a:r>
            <a:br>
              <a:rPr lang="en-GB" sz="2000" dirty="0">
                <a:latin typeface="Georgia" panose="02040502050405020303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ut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sit</a:t>
            </a:r>
          </a:p>
          <a:p>
            <a:pPr lvl="0"/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sem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ipsum,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efficitur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8" name="Image 67">
            <a:extLst>
              <a:ext uri="{FF2B5EF4-FFF2-40B4-BE49-F238E27FC236}">
                <a16:creationId xmlns:a16="http://schemas.microsoft.com/office/drawing/2014/main" id="{81942BF8-7007-3142-87FA-9240E90CCF4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049370" y="1284514"/>
            <a:ext cx="3580546" cy="5377541"/>
          </a:xfrm>
          <a:prstGeom prst="rect">
            <a:avLst/>
          </a:prstGeom>
        </p:spPr>
      </p:pic>
      <p:sp>
        <p:nvSpPr>
          <p:cNvPr id="57" name="ZoneTexte 56">
            <a:extLst>
              <a:ext uri="{FF2B5EF4-FFF2-40B4-BE49-F238E27FC236}">
                <a16:creationId xmlns:a16="http://schemas.microsoft.com/office/drawing/2014/main" id="{27D47973-8759-7E41-9A11-8A254D7BBF41}"/>
              </a:ext>
            </a:extLst>
          </p:cNvPr>
          <p:cNvSpPr txBox="1"/>
          <p:nvPr/>
        </p:nvSpPr>
        <p:spPr>
          <a:xfrm>
            <a:off x="5333341" y="1710950"/>
            <a:ext cx="3723573" cy="1660647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>
              <a:lnSpc>
                <a:spcPts val="6000"/>
              </a:lnSpc>
            </a:pPr>
            <a:r>
              <a:rPr lang="en-GB" sz="7000" dirty="0">
                <a:latin typeface="Times New Roman" panose="02020603050405020304" pitchFamily="18" charset="0"/>
              </a:rPr>
              <a:t>Pure</a:t>
            </a:r>
            <a:br>
              <a:rPr lang="en-GB" sz="7000" dirty="0">
                <a:latin typeface="Times New Roman" panose="02020603050405020304" pitchFamily="18" charset="0"/>
              </a:rPr>
            </a:br>
            <a:r>
              <a:rPr lang="en-GB" sz="7000" dirty="0">
                <a:latin typeface="Times New Roman" panose="02020603050405020304" pitchFamily="18" charset="0"/>
              </a:rPr>
              <a:t>luxury</a:t>
            </a:r>
            <a:endParaRPr lang="en-GB" sz="7000" dirty="0"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35" name="Forme libre 34">
            <a:extLst>
              <a:ext uri="{FF2B5EF4-FFF2-40B4-BE49-F238E27FC236}">
                <a16:creationId xmlns:a16="http://schemas.microsoft.com/office/drawing/2014/main" id="{BF46D800-DD5C-CC4D-A2DF-A5C7C228DDC3}"/>
              </a:ext>
            </a:extLst>
          </p:cNvPr>
          <p:cNvSpPr/>
          <p:nvPr/>
        </p:nvSpPr>
        <p:spPr>
          <a:xfrm rot="5400000">
            <a:off x="2665648" y="-2665648"/>
            <a:ext cx="6866773" cy="12198070"/>
          </a:xfrm>
          <a:custGeom>
            <a:avLst/>
            <a:gdLst>
              <a:gd name="connsiteX0" fmla="*/ 269421 w 6866773"/>
              <a:gd name="connsiteY0" fmla="*/ 11928648 h 12198070"/>
              <a:gd name="connsiteX1" fmla="*/ 6597352 w 6866773"/>
              <a:gd name="connsiteY1" fmla="*/ 11928648 h 12198070"/>
              <a:gd name="connsiteX2" fmla="*/ 6597352 w 6866773"/>
              <a:gd name="connsiteY2" fmla="*/ 269422 h 12198070"/>
              <a:gd name="connsiteX3" fmla="*/ 269421 w 6866773"/>
              <a:gd name="connsiteY3" fmla="*/ 269422 h 12198070"/>
              <a:gd name="connsiteX4" fmla="*/ 0 w 6866773"/>
              <a:gd name="connsiteY4" fmla="*/ 12198069 h 12198070"/>
              <a:gd name="connsiteX5" fmla="*/ 0 w 6866773"/>
              <a:gd name="connsiteY5" fmla="*/ 11928648 h 12198070"/>
              <a:gd name="connsiteX6" fmla="*/ 0 w 6866773"/>
              <a:gd name="connsiteY6" fmla="*/ 11928648 h 12198070"/>
              <a:gd name="connsiteX7" fmla="*/ 0 w 6866773"/>
              <a:gd name="connsiteY7" fmla="*/ 269422 h 12198070"/>
              <a:gd name="connsiteX8" fmla="*/ 0 w 6866773"/>
              <a:gd name="connsiteY8" fmla="*/ 269422 h 12198070"/>
              <a:gd name="connsiteX9" fmla="*/ 0 w 6866773"/>
              <a:gd name="connsiteY9" fmla="*/ 0 h 12198070"/>
              <a:gd name="connsiteX10" fmla="*/ 6858000 w 6866773"/>
              <a:gd name="connsiteY10" fmla="*/ 0 h 12198070"/>
              <a:gd name="connsiteX11" fmla="*/ 6858000 w 6866773"/>
              <a:gd name="connsiteY11" fmla="*/ 6068 h 12198070"/>
              <a:gd name="connsiteX12" fmla="*/ 6866773 w 6866773"/>
              <a:gd name="connsiteY12" fmla="*/ 6068 h 12198070"/>
              <a:gd name="connsiteX13" fmla="*/ 6866773 w 6866773"/>
              <a:gd name="connsiteY13" fmla="*/ 12198068 h 12198070"/>
              <a:gd name="connsiteX14" fmla="*/ 6857999 w 6866773"/>
              <a:gd name="connsiteY14" fmla="*/ 12198068 h 12198070"/>
              <a:gd name="connsiteX15" fmla="*/ 6857999 w 6866773"/>
              <a:gd name="connsiteY15" fmla="*/ 12198069 h 12198070"/>
              <a:gd name="connsiteX16" fmla="*/ 269421 w 6866773"/>
              <a:gd name="connsiteY16" fmla="*/ 12198069 h 12198070"/>
              <a:gd name="connsiteX17" fmla="*/ 269421 w 6866773"/>
              <a:gd name="connsiteY17" fmla="*/ 12198070 h 12198070"/>
              <a:gd name="connsiteX18" fmla="*/ 0 w 6866773"/>
              <a:gd name="connsiteY18" fmla="*/ 12198070 h 12198070"/>
              <a:gd name="connsiteX19" fmla="*/ 0 w 6866773"/>
              <a:gd name="connsiteY19" fmla="*/ 12198069 h 1219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66773" h="12198070">
                <a:moveTo>
                  <a:pt x="269421" y="11928648"/>
                </a:moveTo>
                <a:lnTo>
                  <a:pt x="6597352" y="11928648"/>
                </a:lnTo>
                <a:lnTo>
                  <a:pt x="6597352" y="269422"/>
                </a:lnTo>
                <a:lnTo>
                  <a:pt x="269421" y="269422"/>
                </a:lnTo>
                <a:close/>
                <a:moveTo>
                  <a:pt x="0" y="12198069"/>
                </a:moveTo>
                <a:lnTo>
                  <a:pt x="0" y="11928648"/>
                </a:lnTo>
                <a:lnTo>
                  <a:pt x="0" y="11928648"/>
                </a:lnTo>
                <a:lnTo>
                  <a:pt x="0" y="269422"/>
                </a:lnTo>
                <a:lnTo>
                  <a:pt x="0" y="269422"/>
                </a:lnTo>
                <a:lnTo>
                  <a:pt x="0" y="0"/>
                </a:lnTo>
                <a:lnTo>
                  <a:pt x="6858000" y="0"/>
                </a:lnTo>
                <a:lnTo>
                  <a:pt x="6858000" y="6068"/>
                </a:lnTo>
                <a:lnTo>
                  <a:pt x="6866773" y="6068"/>
                </a:lnTo>
                <a:lnTo>
                  <a:pt x="6866773" y="12198068"/>
                </a:lnTo>
                <a:lnTo>
                  <a:pt x="6857999" y="12198068"/>
                </a:lnTo>
                <a:lnTo>
                  <a:pt x="6857999" y="12198069"/>
                </a:lnTo>
                <a:lnTo>
                  <a:pt x="269421" y="12198069"/>
                </a:lnTo>
                <a:lnTo>
                  <a:pt x="269421" y="12198070"/>
                </a:lnTo>
                <a:lnTo>
                  <a:pt x="0" y="12198070"/>
                </a:lnTo>
                <a:lnTo>
                  <a:pt x="0" y="121980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3B9C83ED-C244-1947-896A-B4E869800A7D}"/>
              </a:ext>
            </a:extLst>
          </p:cNvPr>
          <p:cNvSpPr txBox="1"/>
          <p:nvPr/>
        </p:nvSpPr>
        <p:spPr>
          <a:xfrm>
            <a:off x="13054739" y="952197"/>
            <a:ext cx="2066221" cy="1877437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  <a:t>Lorem ipsum </a:t>
            </a:r>
            <a:br>
              <a:rPr lang="en-GB" sz="2000" dirty="0">
                <a:latin typeface="Georgia" panose="02040502050405020303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2" name="Image 71">
            <a:extLst>
              <a:ext uri="{FF2B5EF4-FFF2-40B4-BE49-F238E27FC236}">
                <a16:creationId xmlns:a16="http://schemas.microsoft.com/office/drawing/2014/main" id="{ECD3ED5B-5112-074B-95D4-118BEB1567C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820103" y="228599"/>
            <a:ext cx="3886200" cy="6460673"/>
          </a:xfrm>
          <a:prstGeom prst="rect">
            <a:avLst/>
          </a:prstGeom>
        </p:spPr>
      </p:pic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12B3E712-9BDF-D947-A48A-D4CEC3DD9209}"/>
              </a:ext>
            </a:extLst>
          </p:cNvPr>
          <p:cNvCxnSpPr/>
          <p:nvPr/>
        </p:nvCxnSpPr>
        <p:spPr>
          <a:xfrm>
            <a:off x="13030903" y="2547258"/>
            <a:ext cx="1828800" cy="0"/>
          </a:xfrm>
          <a:prstGeom prst="line">
            <a:avLst/>
          </a:prstGeom>
          <a:ln>
            <a:solidFill>
              <a:srgbClr val="DCA0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7E2201C8-6DE2-D746-B6A7-8EE9BDF85EBB}"/>
              </a:ext>
            </a:extLst>
          </p:cNvPr>
          <p:cNvCxnSpPr/>
          <p:nvPr/>
        </p:nvCxnSpPr>
        <p:spPr>
          <a:xfrm>
            <a:off x="13030903" y="4310676"/>
            <a:ext cx="1828800" cy="0"/>
          </a:xfrm>
          <a:prstGeom prst="line">
            <a:avLst/>
          </a:prstGeom>
          <a:ln>
            <a:solidFill>
              <a:srgbClr val="DCA0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>
            <a:extLst>
              <a:ext uri="{FF2B5EF4-FFF2-40B4-BE49-F238E27FC236}">
                <a16:creationId xmlns:a16="http://schemas.microsoft.com/office/drawing/2014/main" id="{2F0F0EA6-987F-C547-8C68-2EBAD71C26F5}"/>
              </a:ext>
            </a:extLst>
          </p:cNvPr>
          <p:cNvSpPr txBox="1"/>
          <p:nvPr/>
        </p:nvSpPr>
        <p:spPr>
          <a:xfrm>
            <a:off x="13054739" y="2746988"/>
            <a:ext cx="2066221" cy="1877437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  <a:t>Lorem ipsum </a:t>
            </a:r>
            <a:br>
              <a:rPr lang="en-GB" sz="2000" dirty="0">
                <a:latin typeface="Georgia" panose="02040502050405020303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F70A68D1-DC16-FF4A-83EC-DF0592801B32}"/>
              </a:ext>
            </a:extLst>
          </p:cNvPr>
          <p:cNvSpPr txBox="1"/>
          <p:nvPr/>
        </p:nvSpPr>
        <p:spPr>
          <a:xfrm>
            <a:off x="13054739" y="4541778"/>
            <a:ext cx="2066221" cy="1877437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solidFill>
                  <a:srgbClr val="DCA065"/>
                </a:solidFill>
                <a:latin typeface="Times New Roman" panose="02020603050405020304" pitchFamily="18" charset="0"/>
              </a:rPr>
              <a:t>Lorem ipsum </a:t>
            </a:r>
            <a:br>
              <a:rPr lang="en-GB" sz="2000" dirty="0">
                <a:latin typeface="Georgia" panose="02040502050405020303" pitchFamily="18" charset="0"/>
              </a:rPr>
            </a:b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Lorem ipsum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dolor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sit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amet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consectetur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adipiscing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Montserrat" pitchFamily="2" charset="77"/>
                <a:cs typeface="Arial" panose="020B0604020202020204" pitchFamily="34" charset="0"/>
              </a:rPr>
              <a:t>elit</a:t>
            </a:r>
            <a:r>
              <a:rPr lang="en-GB" sz="1400" dirty="0">
                <a:latin typeface="Montserrat" pitchFamily="2" charset="77"/>
                <a:cs typeface="Arial" panose="020B0604020202020204" pitchFamily="34" charset="0"/>
              </a:rPr>
              <a:t>. 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478D57A7-6565-8442-A4EC-08A41B7CF152}"/>
              </a:ext>
            </a:extLst>
          </p:cNvPr>
          <p:cNvGrpSpPr/>
          <p:nvPr/>
        </p:nvGrpSpPr>
        <p:grpSpPr>
          <a:xfrm>
            <a:off x="1573480" y="-6432492"/>
            <a:ext cx="3602182" cy="5331277"/>
            <a:chOff x="1573480" y="764721"/>
            <a:chExt cx="3602182" cy="5331277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BC505810-889B-044F-8DF5-145DABBF3FFE}"/>
                </a:ext>
              </a:extLst>
            </p:cNvPr>
            <p:cNvSpPr/>
            <p:nvPr/>
          </p:nvSpPr>
          <p:spPr>
            <a:xfrm>
              <a:off x="1573480" y="764721"/>
              <a:ext cx="3602182" cy="53312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DF0FD26C-B210-C24C-A8D6-93F8474791CA}"/>
                </a:ext>
              </a:extLst>
            </p:cNvPr>
            <p:cNvSpPr/>
            <p:nvPr/>
          </p:nvSpPr>
          <p:spPr>
            <a:xfrm>
              <a:off x="4188542" y="1002890"/>
              <a:ext cx="383458" cy="3539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80" name="ZoneTexte 79">
            <a:extLst>
              <a:ext uri="{FF2B5EF4-FFF2-40B4-BE49-F238E27FC236}">
                <a16:creationId xmlns:a16="http://schemas.microsoft.com/office/drawing/2014/main" id="{FCE13648-8BD4-6749-B76B-24C430D2FA8C}"/>
              </a:ext>
            </a:extLst>
          </p:cNvPr>
          <p:cNvSpPr txBox="1"/>
          <p:nvPr/>
        </p:nvSpPr>
        <p:spPr>
          <a:xfrm rot="16200000">
            <a:off x="-626258" y="9034462"/>
            <a:ext cx="3179288" cy="861774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 algn="r">
              <a:lnSpc>
                <a:spcPts val="6000"/>
              </a:lnSpc>
            </a:pPr>
            <a:r>
              <a:rPr lang="en-GB" sz="5000" dirty="0">
                <a:latin typeface="Times New Roman" panose="02020603050405020304" pitchFamily="18" charset="0"/>
              </a:rPr>
              <a:t>History</a:t>
            </a:r>
            <a:endParaRPr lang="en-GB" sz="5000" dirty="0"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74A5B0D-5038-6C4B-A013-C226E80AD368}"/>
              </a:ext>
            </a:extLst>
          </p:cNvPr>
          <p:cNvSpPr/>
          <p:nvPr/>
        </p:nvSpPr>
        <p:spPr>
          <a:xfrm>
            <a:off x="1890983" y="-5987943"/>
            <a:ext cx="2626588" cy="278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FR" sz="1600" spc="300" dirty="0">
                <a:solidFill>
                  <a:schemeClr val="tx1"/>
                </a:solidFill>
                <a:latin typeface="Montserrat" pitchFamily="2" charset="77"/>
              </a:rPr>
              <a:t>01. DÉTAILS</a:t>
            </a:r>
          </a:p>
        </p:txBody>
      </p:sp>
      <p:pic>
        <p:nvPicPr>
          <p:cNvPr id="82" name="Image 81">
            <a:extLst>
              <a:ext uri="{FF2B5EF4-FFF2-40B4-BE49-F238E27FC236}">
                <a16:creationId xmlns:a16="http://schemas.microsoft.com/office/drawing/2014/main" id="{F986A6FE-1BF0-4242-8942-1BEC61B7D6C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95"/>
          <a:stretch/>
        </p:blipFill>
        <p:spPr>
          <a:xfrm>
            <a:off x="1990725" y="-5523533"/>
            <a:ext cx="2767693" cy="2767692"/>
          </a:xfrm>
          <a:prstGeom prst="rect">
            <a:avLst/>
          </a:prstGeom>
        </p:spPr>
      </p:pic>
      <p:sp>
        <p:nvSpPr>
          <p:cNvPr id="83" name="ZoneTexte 82">
            <a:extLst>
              <a:ext uri="{FF2B5EF4-FFF2-40B4-BE49-F238E27FC236}">
                <a16:creationId xmlns:a16="http://schemas.microsoft.com/office/drawing/2014/main" id="{1D6378CB-0025-FD4B-A747-7A8A209247E7}"/>
              </a:ext>
            </a:extLst>
          </p:cNvPr>
          <p:cNvSpPr txBox="1"/>
          <p:nvPr/>
        </p:nvSpPr>
        <p:spPr>
          <a:xfrm>
            <a:off x="1997969" y="-2552343"/>
            <a:ext cx="2802834" cy="1015663"/>
          </a:xfrm>
          <a:prstGeom prst="rect">
            <a:avLst/>
          </a:prstGeom>
          <a:noFill/>
        </p:spPr>
        <p:txBody>
          <a:bodyPr wrap="square" lIns="0" rIns="108000" rtlCol="0">
            <a:spAutoFit/>
          </a:bodyPr>
          <a:lstStyle/>
          <a:p>
            <a:pPr lvl="0"/>
            <a:r>
              <a:rPr lang="en-GB" sz="3000" dirty="0">
                <a:latin typeface="Times New Roman" panose="02020603050405020304" pitchFamily="18" charset="0"/>
              </a:rPr>
              <a:t>Lorem ipsum </a:t>
            </a:r>
            <a:br>
              <a:rPr lang="en-GB" sz="3000" dirty="0">
                <a:latin typeface="Times New Roman" panose="02020603050405020304" pitchFamily="18" charset="0"/>
              </a:rPr>
            </a:br>
            <a:r>
              <a:rPr lang="en-GB" sz="3000" dirty="0">
                <a:latin typeface="Times New Roman" panose="02020603050405020304" pitchFamily="18" charset="0"/>
              </a:rPr>
              <a:t>sit </a:t>
            </a:r>
            <a:r>
              <a:rPr lang="en-GB" sz="3000" dirty="0" err="1">
                <a:latin typeface="Times New Roman" panose="02020603050405020304" pitchFamily="18" charset="0"/>
              </a:rPr>
              <a:t>dolor</a:t>
            </a:r>
            <a:r>
              <a:rPr lang="en-GB" sz="3000" dirty="0">
                <a:latin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</a:rPr>
              <a:t>amet</a:t>
            </a:r>
            <a:endParaRPr lang="en-GB" sz="3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5738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61" grpId="0"/>
      <p:bldP spid="63" grpId="0"/>
      <p:bldP spid="64" grpId="0"/>
    </p:bldLst>
  </p:timing>
</p:sld>
</file>

<file path=ppt/theme/theme1.xml><?xml version="1.0" encoding="utf-8"?>
<a:theme xmlns:a="http://schemas.openxmlformats.org/drawingml/2006/main" name="Thème Office">
  <a:themeElements>
    <a:clrScheme name="Personnalisé 21">
      <a:dk1>
        <a:srgbClr val="1E1C1B"/>
      </a:dk1>
      <a:lt1>
        <a:srgbClr val="F9F6F6"/>
      </a:lt1>
      <a:dk2>
        <a:srgbClr val="E9EBEF"/>
      </a:dk2>
      <a:lt2>
        <a:srgbClr val="D7E0E8"/>
      </a:lt2>
      <a:accent1>
        <a:srgbClr val="618088"/>
      </a:accent1>
      <a:accent2>
        <a:srgbClr val="1E1C1B"/>
      </a:accent2>
      <a:accent3>
        <a:srgbClr val="E6DFDE"/>
      </a:accent3>
      <a:accent4>
        <a:srgbClr val="CABFBF"/>
      </a:accent4>
      <a:accent5>
        <a:srgbClr val="A69894"/>
      </a:accent5>
      <a:accent6>
        <a:srgbClr val="CDBE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CD6A7AD34A0C4F9062655F85957E20" ma:contentTypeVersion="18" ma:contentTypeDescription="Crée un document." ma:contentTypeScope="" ma:versionID="cb70c82f2ec29bb23a8df591a605c79a">
  <xsd:schema xmlns:xsd="http://www.w3.org/2001/XMLSchema" xmlns:xs="http://www.w3.org/2001/XMLSchema" xmlns:p="http://schemas.microsoft.com/office/2006/metadata/properties" xmlns:ns2="15b5e406-11c1-480c-9a5b-d58b9e786112" xmlns:ns3="66e0d421-77f0-4419-9237-d400743dbdfd" targetNamespace="http://schemas.microsoft.com/office/2006/metadata/properties" ma:root="true" ma:fieldsID="ad1f4cd1260eb48bb0d774cd63bbbeea" ns2:_="" ns3:_="">
    <xsd:import namespace="15b5e406-11c1-480c-9a5b-d58b9e786112"/>
    <xsd:import namespace="66e0d421-77f0-4419-9237-d400743dbd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5e406-11c1-480c-9a5b-d58b9e7861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18a77842-24be-4683-9a8e-e8f169b21c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e0d421-77f0-4419-9237-d400743dbdf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5fc3475-eba8-438d-97eb-f3d6f82ca70c}" ma:internalName="TaxCatchAll" ma:showField="CatchAllData" ma:web="66e0d421-77f0-4419-9237-d400743dbd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b5e406-11c1-480c-9a5b-d58b9e786112">
      <Terms xmlns="http://schemas.microsoft.com/office/infopath/2007/PartnerControls"/>
    </lcf76f155ced4ddcb4097134ff3c332f>
    <TaxCatchAll xmlns="66e0d421-77f0-4419-9237-d400743dbdfd" xsi:nil="true"/>
    <MediaLengthInSeconds xmlns="15b5e406-11c1-480c-9a5b-d58b9e786112" xsi:nil="true"/>
    <SharedWithUsers xmlns="66e0d421-77f0-4419-9237-d400743dbdfd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18D7DA1-7C90-482E-BCC1-C3641243F4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b5e406-11c1-480c-9a5b-d58b9e786112"/>
    <ds:schemaRef ds:uri="66e0d421-77f0-4419-9237-d400743dbd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0A5CD7-520F-479C-A673-D5E4250656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93B17C-1082-42A5-9065-FBF0F82835DD}">
  <ds:schemaRefs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66e0d421-77f0-4419-9237-d400743dbdfd"/>
    <ds:schemaRef ds:uri="http://www.w3.org/XML/1998/namespace"/>
    <ds:schemaRef ds:uri="15b5e406-11c1-480c-9a5b-d58b9e786112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Office PowerPoint</Application>
  <PresentationFormat>Grand écran</PresentationFormat>
  <Paragraphs>73</Paragraphs>
  <Slides>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Montserrat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Marion@slideup-crea.com</dc:creator>
  <cp:lastModifiedBy>Marion Mathus</cp:lastModifiedBy>
  <cp:revision>132</cp:revision>
  <dcterms:created xsi:type="dcterms:W3CDTF">2020-04-30T11:49:30Z</dcterms:created>
  <dcterms:modified xsi:type="dcterms:W3CDTF">2024-11-13T15:56:32Z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0x010100F0CD6A7AD34A0C4F9062655F85957E20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</Properties>
</file>