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9" r:id="rId6"/>
    <p:sldId id="260" r:id="rId7"/>
    <p:sldId id="258" r:id="rId8"/>
    <p:sldId id="263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3"/>
    <a:srgbClr val="D40000"/>
    <a:srgbClr val="F80013"/>
    <a:srgbClr val="F6E8D9"/>
    <a:srgbClr val="F5E8D8"/>
    <a:srgbClr val="DF5A28"/>
    <a:srgbClr val="FF9C2E"/>
    <a:srgbClr val="3B0F09"/>
    <a:srgbClr val="80201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6"/>
    <p:restoredTop sz="94694"/>
  </p:normalViewPr>
  <p:slideViewPr>
    <p:cSldViewPr snapToGrid="0" snapToObjects="1">
      <p:cViewPr>
        <p:scale>
          <a:sx n="77" d="100"/>
          <a:sy n="77" d="100"/>
        </p:scale>
        <p:origin x="1543" y="7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D40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D4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8-4D4B-A507-1748F29080C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B8-4D4B-A507-1748F29080C1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8-4D4B-A507-1748F2908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D40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D4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8-4D4B-A507-1748F29080C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B8-4D4B-A507-1748F29080C1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8-4D4B-A507-1748F2908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D40000"/>
            </a:solidFill>
            <a:ln>
              <a:noFill/>
            </a:ln>
          </c:spPr>
          <c:dPt>
            <c:idx val="0"/>
            <c:bubble3D val="0"/>
            <c:spPr>
              <a:solidFill>
                <a:srgbClr val="D4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8-4D4B-A507-1748F29080C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B8-4D4B-A507-1748F29080C1}"/>
              </c:ext>
            </c:extLst>
          </c:dPt>
          <c:dPt>
            <c:idx val="2"/>
            <c:bubble3D val="0"/>
            <c:spPr>
              <a:solidFill>
                <a:srgbClr val="D4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85-43E9-8E68-B92B06FC5E69}"/>
              </c:ext>
            </c:extLst>
          </c:dPt>
          <c:cat>
            <c:strRef>
              <c:f>Feuil1!$A$2:$A$4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8-4D4B-A507-1748F2908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277CD-7348-E444-A31A-BB9911AF2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F6F7C4-BEFF-5843-9155-FE8A9FE7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481D6-6BF1-FE45-8242-74217D44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05FCE3-26A8-E24F-8E36-2F4433E9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87409B-9980-434D-8AA7-3EF8763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2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5DED2-ED51-0D43-A948-51DBD291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ECD886-3706-394A-8AB9-ECC6B46A8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DA61C1-A9E5-F44A-9824-1112596B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5D33D-A43E-CA4B-9922-C19AD9B6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F5FB52-C7A8-6E4E-B8C2-493545CF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2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9CB001-ED32-3146-A72B-82503603B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FB07C0-E891-0E43-90E6-BF1566F88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C6DAA2-6790-CC4C-88F8-38F03495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78B26D-05B3-964C-A501-FA3794D8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0D43A3-D0C4-904F-ABAE-F6BC345F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8F41A-A044-C74E-95AD-1584626B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0B79E-B7B9-0244-B63F-D5305FB0B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3F4DC-D2A6-1A43-A155-6AA6FBAD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AC206-DE63-0B47-A294-5A43A3EE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FAF363-2B0E-9A49-B7D7-A2B15F46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9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BF955-3542-274E-8E93-1C2B7542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471516-FB22-7741-A70A-7085E4F4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20EE95-5AD7-2A47-8301-C6EC1AA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C2F5C-265F-734B-999A-9A060126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71096-46D8-AE4C-BEFF-31A575FD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C5EED-C04F-FA41-A40D-C9444BEA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8712F1-382D-D24C-B71C-21F0CBF1A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41A182-1DFF-9C4E-B950-69959544B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653959-A4C9-864F-A22A-87D1E704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B484A8-2CFC-8846-899A-36C20DDA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5AE296-BA8E-F643-ADE7-64D80B15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8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D5FC5-8030-F24A-8B60-CF9FB795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B5C66F-B7A5-7F47-BB4F-AB40660DE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2C4A7A-36E6-5A45-A680-B2A804A0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98DE29-53DF-9543-BC55-F96305E98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E88F06-050F-3F40-917B-4B4D0D83E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4419AB-4BF5-CC4C-A542-C206765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09C389-457F-FA47-A48C-03B8E7E0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0A896-1803-BE48-8153-37C9446F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3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5D017-491E-A144-B7AA-E67F6BF9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05803-F8CF-FE4D-9E08-D99E3963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F54034-F176-7149-9460-622FEB8B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C1DDAC-E511-AD46-8C49-8603D3C3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6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F6C5DB-1900-494D-AEFA-6AEF90BB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585173-2731-5F4E-BD4D-2C4CA445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472DBE-2C87-B043-BC88-8D275DC1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5A421-CFA9-3D4F-93B7-2E32AC60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9F9265-3FE1-E044-9AD4-D116437E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FA4869-689E-3648-907D-974F0EFB1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CA40C3-A728-B844-9E36-B55F1719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053A94-BEE5-0343-BB68-3720703D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DB8B61-366B-DD48-8EE5-93A9410A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689A9-C2C5-7D4B-AD86-5D454A00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246625-5581-D04D-BF6A-44DA0EC00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874650-569A-0341-BF12-6951948A1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40E21C-46CD-D74C-9D4B-01169140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D01B3B-EA20-8A4D-87AE-EDEAD798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4A220C-6FC6-FD4E-BFEC-D564DBE7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F9009A-0966-A949-9304-6E73E8A7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1F96A5-D907-DB4F-92C6-F15B3650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4AE464-11F2-9D45-A05B-6AAB0CB4A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120F-89B5-7A48-86BC-66EF8AE5670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02AEE3-1C7D-D14B-8AED-12782E184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C10FB5-D358-5843-B447-120B71F0B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B6B0-6A01-874F-A291-63590EAA1C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e 65">
            <a:extLst>
              <a:ext uri="{FF2B5EF4-FFF2-40B4-BE49-F238E27FC236}">
                <a16:creationId xmlns:a16="http://schemas.microsoft.com/office/drawing/2014/main" id="{F446C777-6706-BE44-A44C-F05A01B7B227}"/>
              </a:ext>
            </a:extLst>
          </p:cNvPr>
          <p:cNvGrpSpPr/>
          <p:nvPr/>
        </p:nvGrpSpPr>
        <p:grpSpPr>
          <a:xfrm>
            <a:off x="-5251952" y="3369566"/>
            <a:ext cx="2880158" cy="2780842"/>
            <a:chOff x="-5251952" y="3369566"/>
            <a:chExt cx="2880158" cy="2780842"/>
          </a:xfrm>
        </p:grpSpPr>
        <p:pic>
          <p:nvPicPr>
            <p:cNvPr id="14" name="Image 13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A76AF2B3-F8C9-6C4E-B998-F9E5EB2FD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5251952" y="3369566"/>
              <a:ext cx="2880158" cy="2780842"/>
            </a:xfrm>
            <a:prstGeom prst="rect">
              <a:avLst/>
            </a:prstGeom>
          </p:spPr>
        </p:pic>
        <p:pic>
          <p:nvPicPr>
            <p:cNvPr id="5" name="Image 4" descr="Une image contenant animal, assis, noir, tranche&#10;&#10;Description générée automatiquement">
              <a:extLst>
                <a:ext uri="{FF2B5EF4-FFF2-40B4-BE49-F238E27FC236}">
                  <a16:creationId xmlns:a16="http://schemas.microsoft.com/office/drawing/2014/main" id="{D6242EA0-DFC5-304E-BC27-50475E752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012082" y="3714028"/>
              <a:ext cx="1776767" cy="1868792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  <p:pic>
          <p:nvPicPr>
            <p:cNvPr id="3" name="Image 2" descr="Une image contenant assis, alimentation, noir, orange&#10;&#10;Description générée automatiquement">
              <a:extLst>
                <a:ext uri="{FF2B5EF4-FFF2-40B4-BE49-F238E27FC236}">
                  <a16:creationId xmlns:a16="http://schemas.microsoft.com/office/drawing/2014/main" id="{0B1FE9DF-91B4-9641-B707-B9FBFB3E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95102" y="4219235"/>
              <a:ext cx="1472381" cy="1493618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4E8DC2-BA89-EB4A-9A5D-874A796208BA}"/>
              </a:ext>
            </a:extLst>
          </p:cNvPr>
          <p:cNvSpPr/>
          <p:nvPr/>
        </p:nvSpPr>
        <p:spPr>
          <a:xfrm>
            <a:off x="0" y="7830865"/>
            <a:ext cx="12192000" cy="168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559A122F-56BE-5E47-BB4D-A4C8C0F60D87}"/>
              </a:ext>
            </a:extLst>
          </p:cNvPr>
          <p:cNvGrpSpPr/>
          <p:nvPr/>
        </p:nvGrpSpPr>
        <p:grpSpPr>
          <a:xfrm>
            <a:off x="-2633824" y="2399865"/>
            <a:ext cx="2880158" cy="2780842"/>
            <a:chOff x="-2633824" y="2399865"/>
            <a:chExt cx="2880158" cy="2780842"/>
          </a:xfrm>
        </p:grpSpPr>
        <p:pic>
          <p:nvPicPr>
            <p:cNvPr id="36" name="Image 35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93C224FC-C0F5-F146-8FDA-072B6A4F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2633824" y="2399865"/>
              <a:ext cx="2880158" cy="2780842"/>
            </a:xfrm>
            <a:prstGeom prst="rect">
              <a:avLst/>
            </a:prstGeom>
          </p:spPr>
        </p:pic>
        <p:pic>
          <p:nvPicPr>
            <p:cNvPr id="22" name="Image 21" descr="Une image contenant fruit, orange, tasse, assis&#10;&#10;Description générée automatiquement">
              <a:extLst>
                <a:ext uri="{FF2B5EF4-FFF2-40B4-BE49-F238E27FC236}">
                  <a16:creationId xmlns:a16="http://schemas.microsoft.com/office/drawing/2014/main" id="{EA57FA67-5FA4-5C43-991A-E2D4E2D8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31680">
              <a:off x="-2228564" y="2717285"/>
              <a:ext cx="2209147" cy="200509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03795092-496D-DE4C-AE3A-A5E08F94033F}"/>
              </a:ext>
            </a:extLst>
          </p:cNvPr>
          <p:cNvGrpSpPr/>
          <p:nvPr/>
        </p:nvGrpSpPr>
        <p:grpSpPr>
          <a:xfrm>
            <a:off x="8603086" y="7056809"/>
            <a:ext cx="2281929" cy="2203242"/>
            <a:chOff x="8603086" y="7056809"/>
            <a:chExt cx="2281929" cy="2203242"/>
          </a:xfrm>
        </p:grpSpPr>
        <p:pic>
          <p:nvPicPr>
            <p:cNvPr id="12" name="Image 11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08780542-9E79-B249-8CBA-5E53AABB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8603086" y="7056809"/>
              <a:ext cx="2281929" cy="2203242"/>
            </a:xfrm>
            <a:prstGeom prst="rect">
              <a:avLst/>
            </a:prstGeom>
          </p:spPr>
        </p:pic>
        <p:pic>
          <p:nvPicPr>
            <p:cNvPr id="13" name="Image 12" descr="Une image contenant table, fruit, assis, gâteau&#10;&#10;Description générée automatiquement">
              <a:extLst>
                <a:ext uri="{FF2B5EF4-FFF2-40B4-BE49-F238E27FC236}">
                  <a16:creationId xmlns:a16="http://schemas.microsoft.com/office/drawing/2014/main" id="{9F465F42-1E66-E84F-96C9-BBFCEF4B7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8000" y="7502939"/>
              <a:ext cx="1823045" cy="131182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5A2CC7C6-534C-D64B-984E-43556C638B5D}"/>
              </a:ext>
            </a:extLst>
          </p:cNvPr>
          <p:cNvGrpSpPr/>
          <p:nvPr/>
        </p:nvGrpSpPr>
        <p:grpSpPr>
          <a:xfrm>
            <a:off x="4715655" y="6895981"/>
            <a:ext cx="2880158" cy="2780842"/>
            <a:chOff x="4715655" y="6895981"/>
            <a:chExt cx="2880158" cy="2780842"/>
          </a:xfrm>
        </p:grpSpPr>
        <p:pic>
          <p:nvPicPr>
            <p:cNvPr id="23" name="Image 22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8DB16D27-56E4-1B48-B7D2-CB33873D0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4715655" y="6895981"/>
              <a:ext cx="2880158" cy="2780842"/>
            </a:xfrm>
            <a:prstGeom prst="rect">
              <a:avLst/>
            </a:prstGeom>
          </p:spPr>
        </p:pic>
        <p:pic>
          <p:nvPicPr>
            <p:cNvPr id="15" name="Image 14" descr="Une image contenant orange, intérieur, oranges, œuf&#10;&#10;Description générée automatiquement">
              <a:extLst>
                <a:ext uri="{FF2B5EF4-FFF2-40B4-BE49-F238E27FC236}">
                  <a16:creationId xmlns:a16="http://schemas.microsoft.com/office/drawing/2014/main" id="{98C2F870-C91D-1341-81BB-FF715BE58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77291">
              <a:off x="5029485" y="7202607"/>
              <a:ext cx="2338402" cy="233840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FBD0F4A-D97E-9D49-910D-A15AC734DC86}"/>
              </a:ext>
            </a:extLst>
          </p:cNvPr>
          <p:cNvGrpSpPr/>
          <p:nvPr/>
        </p:nvGrpSpPr>
        <p:grpSpPr>
          <a:xfrm>
            <a:off x="7765200" y="-1440099"/>
            <a:ext cx="1491532" cy="1440099"/>
            <a:chOff x="7765200" y="-1440099"/>
            <a:chExt cx="1491532" cy="1440099"/>
          </a:xfrm>
        </p:grpSpPr>
        <p:pic>
          <p:nvPicPr>
            <p:cNvPr id="29" name="Image 28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6812C1CD-4251-F243-BFD4-0A4AE88CF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5200" y="-1440099"/>
              <a:ext cx="1491532" cy="1440099"/>
            </a:xfrm>
            <a:prstGeom prst="rect">
              <a:avLst/>
            </a:prstGeom>
          </p:spPr>
        </p:pic>
        <p:pic>
          <p:nvPicPr>
            <p:cNvPr id="21" name="Image 20" descr="Une image contenant animal, assis, pomme, table&#10;&#10;Description générée automatiquement">
              <a:extLst>
                <a:ext uri="{FF2B5EF4-FFF2-40B4-BE49-F238E27FC236}">
                  <a16:creationId xmlns:a16="http://schemas.microsoft.com/office/drawing/2014/main" id="{7A445C8A-AED6-E047-BB47-2F89541EE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1264">
              <a:off x="7981566" y="-1248821"/>
              <a:ext cx="1106941" cy="935496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4921B008-1201-174D-B708-A124AE3A8E5D}"/>
              </a:ext>
            </a:extLst>
          </p:cNvPr>
          <p:cNvGrpSpPr/>
          <p:nvPr/>
        </p:nvGrpSpPr>
        <p:grpSpPr>
          <a:xfrm>
            <a:off x="-1672698" y="-904667"/>
            <a:ext cx="1491532" cy="1440099"/>
            <a:chOff x="-1672698" y="-904667"/>
            <a:chExt cx="1491532" cy="1440099"/>
          </a:xfrm>
        </p:grpSpPr>
        <p:pic>
          <p:nvPicPr>
            <p:cNvPr id="41" name="Image 40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3C792749-EF54-C542-A56D-16708EC4D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72698" y="-904667"/>
              <a:ext cx="1491532" cy="1440099"/>
            </a:xfrm>
            <a:prstGeom prst="rect">
              <a:avLst/>
            </a:prstGeom>
          </p:spPr>
        </p:pic>
        <p:pic>
          <p:nvPicPr>
            <p:cNvPr id="40" name="Image 39" descr="Une image contenant fleur, table, rouge, vase&#10;&#10;Description générée automatiquement">
              <a:extLst>
                <a:ext uri="{FF2B5EF4-FFF2-40B4-BE49-F238E27FC236}">
                  <a16:creationId xmlns:a16="http://schemas.microsoft.com/office/drawing/2014/main" id="{E680CE3E-0D19-BD4E-A9F6-CFF1E8039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27135" y="-643356"/>
              <a:ext cx="854831" cy="877239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9CBF1C15-27F4-8841-8A6B-0F33B2926453}"/>
              </a:ext>
            </a:extLst>
          </p:cNvPr>
          <p:cNvGrpSpPr/>
          <p:nvPr/>
        </p:nvGrpSpPr>
        <p:grpSpPr>
          <a:xfrm>
            <a:off x="4412126" y="-2507663"/>
            <a:ext cx="2423038" cy="2339484"/>
            <a:chOff x="4412126" y="-2507663"/>
            <a:chExt cx="2423038" cy="2339484"/>
          </a:xfrm>
        </p:grpSpPr>
        <p:pic>
          <p:nvPicPr>
            <p:cNvPr id="45" name="Image 44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43BB8BC6-23B6-4848-B286-614E9EB9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4412126" y="-2507663"/>
              <a:ext cx="2423038" cy="2339484"/>
            </a:xfrm>
            <a:prstGeom prst="rect">
              <a:avLst/>
            </a:prstGeom>
          </p:spPr>
        </p:pic>
        <p:pic>
          <p:nvPicPr>
            <p:cNvPr id="43" name="Image 42" descr="Une image contenant vert, assis, petit, tenant&#10;&#10;Description générée automatiquement">
              <a:extLst>
                <a:ext uri="{FF2B5EF4-FFF2-40B4-BE49-F238E27FC236}">
                  <a16:creationId xmlns:a16="http://schemas.microsoft.com/office/drawing/2014/main" id="{FB2597CE-ADB9-1C48-9083-983EED3F0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894" y="-1959343"/>
              <a:ext cx="1859882" cy="1447579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pic>
        <p:nvPicPr>
          <p:cNvPr id="8" name="Image 7" descr="Une image contenant bouteille, table&#10;&#10;Description générée automatiquement">
            <a:extLst>
              <a:ext uri="{FF2B5EF4-FFF2-40B4-BE49-F238E27FC236}">
                <a16:creationId xmlns:a16="http://schemas.microsoft.com/office/drawing/2014/main" id="{168AAC5B-6EF5-9E4C-A8A1-B5EB8805D7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232" y="15259987"/>
            <a:ext cx="2056556" cy="5225082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F51CD02D-8742-BE4B-B6BF-5D564D17E104}"/>
              </a:ext>
            </a:extLst>
          </p:cNvPr>
          <p:cNvGrpSpPr/>
          <p:nvPr/>
        </p:nvGrpSpPr>
        <p:grpSpPr>
          <a:xfrm>
            <a:off x="1180179" y="-2453473"/>
            <a:ext cx="1718514" cy="1659254"/>
            <a:chOff x="2729579" y="772327"/>
            <a:chExt cx="1718514" cy="1659254"/>
          </a:xfrm>
        </p:grpSpPr>
        <p:pic>
          <p:nvPicPr>
            <p:cNvPr id="31" name="Image 30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A31A442E-8C66-D149-9CC0-F5803F30E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9579" y="772327"/>
              <a:ext cx="1718514" cy="1659254"/>
            </a:xfrm>
            <a:prstGeom prst="rect">
              <a:avLst/>
            </a:prstGeom>
          </p:spPr>
        </p:pic>
        <p:pic>
          <p:nvPicPr>
            <p:cNvPr id="32" name="Image 31" descr="Une image contenant plante, conifère, arbre, fleur&#10;&#10;Description générée automatiquement">
              <a:extLst>
                <a:ext uri="{FF2B5EF4-FFF2-40B4-BE49-F238E27FC236}">
                  <a16:creationId xmlns:a16="http://schemas.microsoft.com/office/drawing/2014/main" id="{2E9E1195-7AEB-CE41-97FE-75BBC29F2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61757">
              <a:off x="3043327" y="1230385"/>
              <a:ext cx="1156661" cy="66470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pic>
        <p:nvPicPr>
          <p:cNvPr id="34" name="Image 33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414F4B24-9331-3940-93DF-1711699B3DD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054" y="-1921229"/>
            <a:ext cx="1001440" cy="966908"/>
          </a:xfrm>
          <a:prstGeom prst="rect">
            <a:avLst/>
          </a:prstGeom>
        </p:spPr>
      </p:pic>
      <p:pic>
        <p:nvPicPr>
          <p:cNvPr id="35" name="Image 34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80A0A955-7074-2741-9D23-5E7921CF783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46" y="6858000"/>
            <a:ext cx="800511" cy="772908"/>
          </a:xfrm>
          <a:prstGeom prst="rect">
            <a:avLst/>
          </a:prstGeom>
        </p:spPr>
      </p:pic>
      <p:pic>
        <p:nvPicPr>
          <p:cNvPr id="37" name="Image 36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4AF0B383-4AEA-E743-85AA-D7CA076A912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074" y="-1740192"/>
            <a:ext cx="507537" cy="490036"/>
          </a:xfrm>
          <a:prstGeom prst="rect">
            <a:avLst/>
          </a:prstGeom>
        </p:spPr>
      </p:pic>
      <p:pic>
        <p:nvPicPr>
          <p:cNvPr id="38" name="Image 37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EC5E7B58-D088-3C4C-A696-B333200C86F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296" y="348613"/>
            <a:ext cx="507537" cy="4900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EA6655-D983-2E47-B9DC-B5F745C3979F}"/>
              </a:ext>
            </a:extLst>
          </p:cNvPr>
          <p:cNvSpPr/>
          <p:nvPr/>
        </p:nvSpPr>
        <p:spPr>
          <a:xfrm>
            <a:off x="15910560" y="-833120"/>
            <a:ext cx="1117600" cy="1117600"/>
          </a:xfrm>
          <a:prstGeom prst="rect">
            <a:avLst/>
          </a:prstGeom>
          <a:solidFill>
            <a:srgbClr val="F6E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8414A5-8F70-4C48-950F-0434A14573C7}"/>
              </a:ext>
            </a:extLst>
          </p:cNvPr>
          <p:cNvSpPr/>
          <p:nvPr/>
        </p:nvSpPr>
        <p:spPr>
          <a:xfrm>
            <a:off x="15910560" y="548680"/>
            <a:ext cx="1117600" cy="11176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9AC3C8-F6E4-3848-BAC9-F1A185209244}"/>
              </a:ext>
            </a:extLst>
          </p:cNvPr>
          <p:cNvSpPr/>
          <p:nvPr/>
        </p:nvSpPr>
        <p:spPr>
          <a:xfrm>
            <a:off x="15910560" y="-2331640"/>
            <a:ext cx="1117600" cy="1117600"/>
          </a:xfrm>
          <a:prstGeom prst="rect">
            <a:avLst/>
          </a:prstGeom>
          <a:solidFill>
            <a:srgbClr val="FF8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6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2EFE4E6D-DB83-1B4F-9E57-7A383D17AA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524" y="1338806"/>
            <a:ext cx="1001440" cy="966908"/>
          </a:xfrm>
          <a:prstGeom prst="rect">
            <a:avLst/>
          </a:prstGeom>
        </p:spPr>
      </p:pic>
      <p:pic>
        <p:nvPicPr>
          <p:cNvPr id="38" name="Image 37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3E34315A-FA14-5741-9A30-46B6491B44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50" y="4672013"/>
            <a:ext cx="800511" cy="772908"/>
          </a:xfrm>
          <a:prstGeom prst="rect">
            <a:avLst/>
          </a:prstGeom>
        </p:spPr>
      </p:pic>
      <p:pic>
        <p:nvPicPr>
          <p:cNvPr id="37" name="Image 36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D4F367B4-F04C-9A43-AF95-04C8CA9EF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26" y="618695"/>
            <a:ext cx="507537" cy="490036"/>
          </a:xfrm>
          <a:prstGeom prst="rect">
            <a:avLst/>
          </a:prstGeom>
        </p:spPr>
      </p:pic>
      <p:pic>
        <p:nvPicPr>
          <p:cNvPr id="42" name="Image 41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96FF8D23-C52D-4149-A9A7-A3096B5E2A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1196752"/>
            <a:ext cx="507537" cy="49003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A751A0E0-069D-4D4C-B1E0-D0DA0075646E}"/>
              </a:ext>
            </a:extLst>
          </p:cNvPr>
          <p:cNvGrpSpPr/>
          <p:nvPr/>
        </p:nvGrpSpPr>
        <p:grpSpPr>
          <a:xfrm>
            <a:off x="516836" y="3369566"/>
            <a:ext cx="2880158" cy="2780842"/>
            <a:chOff x="516836" y="3369566"/>
            <a:chExt cx="2880158" cy="2780842"/>
          </a:xfrm>
        </p:grpSpPr>
        <p:pic>
          <p:nvPicPr>
            <p:cNvPr id="14" name="Image 13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A76AF2B3-F8C9-6C4E-B998-F9E5EB2FD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516836" y="3369566"/>
              <a:ext cx="2880158" cy="2780842"/>
            </a:xfrm>
            <a:prstGeom prst="rect">
              <a:avLst/>
            </a:prstGeom>
          </p:spPr>
        </p:pic>
        <p:pic>
          <p:nvPicPr>
            <p:cNvPr id="5" name="Image 4" descr="Une image contenant animal, assis, noir, tranche&#10;&#10;Description générée automatiquement">
              <a:extLst>
                <a:ext uri="{FF2B5EF4-FFF2-40B4-BE49-F238E27FC236}">
                  <a16:creationId xmlns:a16="http://schemas.microsoft.com/office/drawing/2014/main" id="{D6242EA0-DFC5-304E-BC27-50475E752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06" y="3714028"/>
              <a:ext cx="1776767" cy="1868792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  <p:pic>
          <p:nvPicPr>
            <p:cNvPr id="3" name="Image 2" descr="Une image contenant assis, alimentation, noir, orange&#10;&#10;Description générée automatiquement">
              <a:extLst>
                <a:ext uri="{FF2B5EF4-FFF2-40B4-BE49-F238E27FC236}">
                  <a16:creationId xmlns:a16="http://schemas.microsoft.com/office/drawing/2014/main" id="{0B1FE9DF-91B4-9641-B707-B9FBFB3E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3686" y="4219235"/>
              <a:ext cx="1472381" cy="1493618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4E8DC2-BA89-EB4A-9A5D-874A796208BA}"/>
              </a:ext>
            </a:extLst>
          </p:cNvPr>
          <p:cNvSpPr/>
          <p:nvPr/>
        </p:nvSpPr>
        <p:spPr>
          <a:xfrm>
            <a:off x="0" y="5168347"/>
            <a:ext cx="12192000" cy="168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FCB78CD-63D5-CA4C-B96D-97B2F8199A40}"/>
              </a:ext>
            </a:extLst>
          </p:cNvPr>
          <p:cNvGrpSpPr/>
          <p:nvPr/>
        </p:nvGrpSpPr>
        <p:grpSpPr>
          <a:xfrm>
            <a:off x="2220564" y="2399865"/>
            <a:ext cx="2880158" cy="2780842"/>
            <a:chOff x="2220564" y="2399865"/>
            <a:chExt cx="2880158" cy="2780842"/>
          </a:xfrm>
        </p:grpSpPr>
        <p:pic>
          <p:nvPicPr>
            <p:cNvPr id="36" name="Image 35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93C224FC-C0F5-F146-8FDA-072B6A4F8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2220564" y="2399865"/>
              <a:ext cx="2880158" cy="2780842"/>
            </a:xfrm>
            <a:prstGeom prst="rect">
              <a:avLst/>
            </a:prstGeom>
          </p:spPr>
        </p:pic>
        <p:pic>
          <p:nvPicPr>
            <p:cNvPr id="22" name="Image 21" descr="Une image contenant fruit, orange, tasse, assis&#10;&#10;Description générée automatiquement">
              <a:extLst>
                <a:ext uri="{FF2B5EF4-FFF2-40B4-BE49-F238E27FC236}">
                  <a16:creationId xmlns:a16="http://schemas.microsoft.com/office/drawing/2014/main" id="{EA57FA67-5FA4-5C43-991A-E2D4E2D8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31680">
              <a:off x="2625824" y="2717285"/>
              <a:ext cx="2209147" cy="200509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90CCC291-5F60-F043-AB4E-5E9F6B515A07}"/>
              </a:ext>
            </a:extLst>
          </p:cNvPr>
          <p:cNvGrpSpPr/>
          <p:nvPr/>
        </p:nvGrpSpPr>
        <p:grpSpPr>
          <a:xfrm>
            <a:off x="5832992" y="3708491"/>
            <a:ext cx="2281929" cy="2203242"/>
            <a:chOff x="5832992" y="3708491"/>
            <a:chExt cx="2281929" cy="2203242"/>
          </a:xfrm>
        </p:grpSpPr>
        <p:pic>
          <p:nvPicPr>
            <p:cNvPr id="12" name="Image 11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08780542-9E79-B249-8CBA-5E53AABB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5832992" y="3708491"/>
              <a:ext cx="2281929" cy="2203242"/>
            </a:xfrm>
            <a:prstGeom prst="rect">
              <a:avLst/>
            </a:prstGeom>
          </p:spPr>
        </p:pic>
        <p:pic>
          <p:nvPicPr>
            <p:cNvPr id="13" name="Image 12" descr="Une image contenant table, fruit, assis, gâteau&#10;&#10;Description générée automatiquement">
              <a:extLst>
                <a:ext uri="{FF2B5EF4-FFF2-40B4-BE49-F238E27FC236}">
                  <a16:creationId xmlns:a16="http://schemas.microsoft.com/office/drawing/2014/main" id="{9F465F42-1E66-E84F-96C9-BBFCEF4B7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906" y="4141174"/>
              <a:ext cx="1823045" cy="131182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07AF95E-2536-6349-AAFC-86B97C55E060}"/>
              </a:ext>
            </a:extLst>
          </p:cNvPr>
          <p:cNvGrpSpPr/>
          <p:nvPr/>
        </p:nvGrpSpPr>
        <p:grpSpPr>
          <a:xfrm>
            <a:off x="4715654" y="1812993"/>
            <a:ext cx="2880158" cy="2780842"/>
            <a:chOff x="4715654" y="1812993"/>
            <a:chExt cx="2880158" cy="2780842"/>
          </a:xfrm>
        </p:grpSpPr>
        <p:pic>
          <p:nvPicPr>
            <p:cNvPr id="23" name="Image 22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8DB16D27-56E4-1B48-B7D2-CB33873D0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4715654" y="1812993"/>
              <a:ext cx="2880158" cy="2780842"/>
            </a:xfrm>
            <a:prstGeom prst="rect">
              <a:avLst/>
            </a:prstGeom>
          </p:spPr>
        </p:pic>
        <p:pic>
          <p:nvPicPr>
            <p:cNvPr id="15" name="Image 14" descr="Une image contenant orange, intérieur, oranges, œuf&#10;&#10;Description générée automatiquement">
              <a:extLst>
                <a:ext uri="{FF2B5EF4-FFF2-40B4-BE49-F238E27FC236}">
                  <a16:creationId xmlns:a16="http://schemas.microsoft.com/office/drawing/2014/main" id="{98C2F870-C91D-1341-81BB-FF715BE58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77291">
              <a:off x="5029484" y="2119619"/>
              <a:ext cx="2338402" cy="233840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80D36F4-03EB-194E-A490-4A378E8BB70B}"/>
              </a:ext>
            </a:extLst>
          </p:cNvPr>
          <p:cNvGrpSpPr/>
          <p:nvPr/>
        </p:nvGrpSpPr>
        <p:grpSpPr>
          <a:xfrm>
            <a:off x="5909506" y="1132830"/>
            <a:ext cx="1491532" cy="1440099"/>
            <a:chOff x="5909506" y="1132830"/>
            <a:chExt cx="1491532" cy="1440099"/>
          </a:xfrm>
        </p:grpSpPr>
        <p:pic>
          <p:nvPicPr>
            <p:cNvPr id="29" name="Image 28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6812C1CD-4251-F243-BFD4-0A4AE88CF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9506" y="1132830"/>
              <a:ext cx="1491532" cy="1440099"/>
            </a:xfrm>
            <a:prstGeom prst="rect">
              <a:avLst/>
            </a:prstGeom>
          </p:spPr>
        </p:pic>
        <p:pic>
          <p:nvPicPr>
            <p:cNvPr id="21" name="Image 20" descr="Une image contenant animal, assis, pomme, table&#10;&#10;Description générée automatiquement">
              <a:extLst>
                <a:ext uri="{FF2B5EF4-FFF2-40B4-BE49-F238E27FC236}">
                  <a16:creationId xmlns:a16="http://schemas.microsoft.com/office/drawing/2014/main" id="{7A445C8A-AED6-E047-BB47-2F89541EE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1264">
              <a:off x="6125872" y="1324108"/>
              <a:ext cx="1106941" cy="935496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69AF3AC-29E2-164F-B2C1-DCE56DDC305A}"/>
              </a:ext>
            </a:extLst>
          </p:cNvPr>
          <p:cNvGrpSpPr/>
          <p:nvPr/>
        </p:nvGrpSpPr>
        <p:grpSpPr>
          <a:xfrm>
            <a:off x="2729579" y="772327"/>
            <a:ext cx="1718514" cy="1659254"/>
            <a:chOff x="2729579" y="772327"/>
            <a:chExt cx="1718514" cy="1659254"/>
          </a:xfrm>
        </p:grpSpPr>
        <p:pic>
          <p:nvPicPr>
            <p:cNvPr id="33" name="Image 32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EABD95A9-1275-AA42-860C-01B1112AC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9579" y="772327"/>
              <a:ext cx="1718514" cy="1659254"/>
            </a:xfrm>
            <a:prstGeom prst="rect">
              <a:avLst/>
            </a:prstGeom>
          </p:spPr>
        </p:pic>
        <p:pic>
          <p:nvPicPr>
            <p:cNvPr id="26" name="Image 25" descr="Une image contenant plante, conifère, arbre, fleur&#10;&#10;Description générée automatiquement">
              <a:extLst>
                <a:ext uri="{FF2B5EF4-FFF2-40B4-BE49-F238E27FC236}">
                  <a16:creationId xmlns:a16="http://schemas.microsoft.com/office/drawing/2014/main" id="{C42D3511-5B14-7D49-84B0-2D090CBB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61757">
              <a:off x="3043327" y="1230385"/>
              <a:ext cx="1156661" cy="66470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9B6A66B0-C07A-AD44-ABCA-F87E5FFF7546}"/>
              </a:ext>
            </a:extLst>
          </p:cNvPr>
          <p:cNvGrpSpPr/>
          <p:nvPr/>
        </p:nvGrpSpPr>
        <p:grpSpPr>
          <a:xfrm>
            <a:off x="1608384" y="2080580"/>
            <a:ext cx="1491532" cy="1440099"/>
            <a:chOff x="1608384" y="2080580"/>
            <a:chExt cx="1491532" cy="1440099"/>
          </a:xfrm>
        </p:grpSpPr>
        <p:pic>
          <p:nvPicPr>
            <p:cNvPr id="41" name="Image 40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3C792749-EF54-C542-A56D-16708EC4D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384" y="2080580"/>
              <a:ext cx="1491532" cy="1440099"/>
            </a:xfrm>
            <a:prstGeom prst="rect">
              <a:avLst/>
            </a:prstGeom>
          </p:spPr>
        </p:pic>
        <p:pic>
          <p:nvPicPr>
            <p:cNvPr id="40" name="Image 39" descr="Une image contenant fleur, table, rouge, vase&#10;&#10;Description générée automatiquement">
              <a:extLst>
                <a:ext uri="{FF2B5EF4-FFF2-40B4-BE49-F238E27FC236}">
                  <a16:creationId xmlns:a16="http://schemas.microsoft.com/office/drawing/2014/main" id="{E680CE3E-0D19-BD4E-A9F6-CFF1E8039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3947" y="2341891"/>
              <a:ext cx="854831" cy="877239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670533A-531E-F646-A616-ED8873533D2A}"/>
              </a:ext>
            </a:extLst>
          </p:cNvPr>
          <p:cNvGrpSpPr/>
          <p:nvPr/>
        </p:nvGrpSpPr>
        <p:grpSpPr>
          <a:xfrm>
            <a:off x="4412126" y="-840228"/>
            <a:ext cx="2423038" cy="2339484"/>
            <a:chOff x="4412126" y="-840228"/>
            <a:chExt cx="2423038" cy="2339484"/>
          </a:xfrm>
        </p:grpSpPr>
        <p:pic>
          <p:nvPicPr>
            <p:cNvPr id="45" name="Image 44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43BB8BC6-23B6-4848-B286-614E9EB9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4412126" y="-840228"/>
              <a:ext cx="2423038" cy="2339484"/>
            </a:xfrm>
            <a:prstGeom prst="rect">
              <a:avLst/>
            </a:prstGeom>
          </p:spPr>
        </p:pic>
        <p:pic>
          <p:nvPicPr>
            <p:cNvPr id="43" name="Image 42" descr="Une image contenant vert, assis, petit, tenant&#10;&#10;Description générée automatiquement">
              <a:extLst>
                <a:ext uri="{FF2B5EF4-FFF2-40B4-BE49-F238E27FC236}">
                  <a16:creationId xmlns:a16="http://schemas.microsoft.com/office/drawing/2014/main" id="{FB2597CE-ADB9-1C48-9083-983EED3F0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894" y="-291908"/>
              <a:ext cx="1859882" cy="1447579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pic>
        <p:nvPicPr>
          <p:cNvPr id="8" name="Image 7" descr="Une image contenant bouteille, table&#10;&#10;Description générée automatiquement">
            <a:extLst>
              <a:ext uri="{FF2B5EF4-FFF2-40B4-BE49-F238E27FC236}">
                <a16:creationId xmlns:a16="http://schemas.microsoft.com/office/drawing/2014/main" id="{168AAC5B-6EF5-9E4C-A8A1-B5EB8805D78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232" y="1037092"/>
            <a:ext cx="2056556" cy="5225082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B98D69BD-8925-5E45-AD36-761D0F400827}"/>
              </a:ext>
            </a:extLst>
          </p:cNvPr>
          <p:cNvSpPr txBox="1"/>
          <p:nvPr/>
        </p:nvSpPr>
        <p:spPr>
          <a:xfrm>
            <a:off x="8282608" y="3101009"/>
            <a:ext cx="32335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 err="1">
                <a:latin typeface="Lora" pitchFamily="2" charset="77"/>
              </a:rPr>
              <a:t>ingrédients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93A82D1-77EE-D549-ABB8-5CCFD2DEBB38}"/>
              </a:ext>
            </a:extLst>
          </p:cNvPr>
          <p:cNvSpPr txBox="1"/>
          <p:nvPr/>
        </p:nvSpPr>
        <p:spPr>
          <a:xfrm>
            <a:off x="8282608" y="3719263"/>
            <a:ext cx="32335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err="1">
                <a:latin typeface="Avenir Book" panose="02000503020000020003" pitchFamily="2" charset="0"/>
              </a:rPr>
              <a:t>extraits</a:t>
            </a:r>
            <a:r>
              <a:rPr lang="en-GB" sz="2000" dirty="0">
                <a:latin typeface="Avenir Book" panose="02000503020000020003" pitchFamily="2" charset="0"/>
              </a:rPr>
              <a:t> </a:t>
            </a:r>
            <a:r>
              <a:rPr lang="en-GB" sz="2000" dirty="0" err="1">
                <a:latin typeface="Avenir Book" panose="02000503020000020003" pitchFamily="2" charset="0"/>
              </a:rPr>
              <a:t>d’huiles</a:t>
            </a:r>
            <a:r>
              <a:rPr lang="en-GB" sz="2000" dirty="0">
                <a:latin typeface="Avenir Book" panose="02000503020000020003" pitchFamily="2" charset="0"/>
              </a:rPr>
              <a:t> </a:t>
            </a:r>
            <a:r>
              <a:rPr lang="en-GB" sz="2000" dirty="0" err="1">
                <a:latin typeface="Avenir Book" panose="02000503020000020003" pitchFamily="2" charset="0"/>
              </a:rPr>
              <a:t>essentielles</a:t>
            </a:r>
            <a:r>
              <a:rPr lang="en-GB" sz="2000" dirty="0">
                <a:latin typeface="Avenir Book" panose="02000503020000020003" pitchFamily="2" charset="0"/>
              </a:rPr>
              <a:t> de </a:t>
            </a:r>
            <a:r>
              <a:rPr lang="en-GB" sz="2000" dirty="0" err="1">
                <a:latin typeface="Avenir Book" panose="02000503020000020003" pitchFamily="2" charset="0"/>
              </a:rPr>
              <a:t>plantes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B78526F-43D8-2140-8589-573FC0B3FDC4}"/>
              </a:ext>
            </a:extLst>
          </p:cNvPr>
          <p:cNvGrpSpPr/>
          <p:nvPr/>
        </p:nvGrpSpPr>
        <p:grpSpPr>
          <a:xfrm>
            <a:off x="8282608" y="1412776"/>
            <a:ext cx="3233531" cy="1596164"/>
            <a:chOff x="7832035" y="1412776"/>
            <a:chExt cx="3233531" cy="1596164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2C813DF2-BB26-9B4F-A2C2-28CA60DBABBC}"/>
                </a:ext>
              </a:extLst>
            </p:cNvPr>
            <p:cNvSpPr txBox="1"/>
            <p:nvPr/>
          </p:nvSpPr>
          <p:spPr>
            <a:xfrm>
              <a:off x="7832035" y="1439280"/>
              <a:ext cx="3233531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9600" dirty="0">
                  <a:solidFill>
                    <a:srgbClr val="D40000"/>
                  </a:solidFill>
                  <a:latin typeface="Lora" pitchFamily="2" charset="77"/>
                </a:rPr>
                <a:t>19</a:t>
              </a:r>
              <a:endParaRPr lang="en-GB" sz="9600" dirty="0">
                <a:solidFill>
                  <a:srgbClr val="D40000"/>
                </a:solidFill>
                <a:latin typeface="Avenir Book" panose="02000503020000020003" pitchFamily="2" charset="0"/>
              </a:endParaRPr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86537200-38B7-8D43-A690-504A2A583CEF}"/>
                </a:ext>
              </a:extLst>
            </p:cNvPr>
            <p:cNvCxnSpPr>
              <a:cxnSpLocks/>
            </p:cNvCxnSpPr>
            <p:nvPr/>
          </p:nvCxnSpPr>
          <p:spPr>
            <a:xfrm>
              <a:off x="8945217" y="2941982"/>
              <a:ext cx="993913" cy="0"/>
            </a:xfrm>
            <a:prstGeom prst="line">
              <a:avLst/>
            </a:prstGeom>
            <a:ln w="28575">
              <a:solidFill>
                <a:srgbClr val="D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B125EE18-39F3-2546-9ABF-5DED8BD1306D}"/>
                </a:ext>
              </a:extLst>
            </p:cNvPr>
            <p:cNvCxnSpPr>
              <a:cxnSpLocks/>
            </p:cNvCxnSpPr>
            <p:nvPr/>
          </p:nvCxnSpPr>
          <p:spPr>
            <a:xfrm>
              <a:off x="8945217" y="1412776"/>
              <a:ext cx="993913" cy="0"/>
            </a:xfrm>
            <a:prstGeom prst="line">
              <a:avLst/>
            </a:prstGeom>
            <a:ln w="28575">
              <a:solidFill>
                <a:srgbClr val="D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815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3EF0D2FA-DE3E-9C4C-BBB6-AA49C35C2F22}"/>
              </a:ext>
            </a:extLst>
          </p:cNvPr>
          <p:cNvGrpSpPr/>
          <p:nvPr/>
        </p:nvGrpSpPr>
        <p:grpSpPr>
          <a:xfrm>
            <a:off x="2872578" y="2836190"/>
            <a:ext cx="2244748" cy="2167343"/>
            <a:chOff x="2872578" y="2836190"/>
            <a:chExt cx="2244748" cy="2167343"/>
          </a:xfrm>
        </p:grpSpPr>
        <p:pic>
          <p:nvPicPr>
            <p:cNvPr id="84" name="Image 83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E65A308D-CAFD-D34D-8F1A-1F3393C2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872578" y="2836190"/>
              <a:ext cx="2244748" cy="2167343"/>
            </a:xfrm>
            <a:prstGeom prst="rect">
              <a:avLst/>
            </a:prstGeom>
          </p:spPr>
        </p:pic>
        <p:pic>
          <p:nvPicPr>
            <p:cNvPr id="85" name="Image 84" descr="Une image contenant animal, assis, noir, tranche&#10;&#10;Description générée automatiquement">
              <a:extLst>
                <a:ext uri="{FF2B5EF4-FFF2-40B4-BE49-F238E27FC236}">
                  <a16:creationId xmlns:a16="http://schemas.microsoft.com/office/drawing/2014/main" id="{F1C07EC9-127A-0E4F-96D8-D1672F365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9529" y="3104658"/>
              <a:ext cx="1384783" cy="1456506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  <p:pic>
          <p:nvPicPr>
            <p:cNvPr id="86" name="Image 85" descr="Une image contenant assis, alimentation, noir, orange&#10;&#10;Description générée automatiquement">
              <a:extLst>
                <a:ext uri="{FF2B5EF4-FFF2-40B4-BE49-F238E27FC236}">
                  <a16:creationId xmlns:a16="http://schemas.microsoft.com/office/drawing/2014/main" id="{8C436550-AB59-CC44-9DA0-1AB438732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6270" y="3498408"/>
              <a:ext cx="1147550" cy="1164102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CD72305-1078-D248-AEE9-4C11EDDAA139}"/>
              </a:ext>
            </a:extLst>
          </p:cNvPr>
          <p:cNvSpPr/>
          <p:nvPr/>
        </p:nvSpPr>
        <p:spPr>
          <a:xfrm>
            <a:off x="0" y="5168347"/>
            <a:ext cx="12192000" cy="168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C916672-49CF-4046-92EB-42DC7A7AD08A}"/>
              </a:ext>
            </a:extLst>
          </p:cNvPr>
          <p:cNvGrpSpPr/>
          <p:nvPr/>
        </p:nvGrpSpPr>
        <p:grpSpPr>
          <a:xfrm>
            <a:off x="7133527" y="2814693"/>
            <a:ext cx="2273943" cy="2195531"/>
            <a:chOff x="7133527" y="2814693"/>
            <a:chExt cx="2273943" cy="2195531"/>
          </a:xfrm>
        </p:grpSpPr>
        <p:pic>
          <p:nvPicPr>
            <p:cNvPr id="87" name="Image 86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9510FAC8-DA25-7342-A2E9-4C6AECC0D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7133527" y="2814693"/>
              <a:ext cx="2273943" cy="2195531"/>
            </a:xfrm>
            <a:prstGeom prst="rect">
              <a:avLst/>
            </a:prstGeom>
          </p:spPr>
        </p:pic>
        <p:pic>
          <p:nvPicPr>
            <p:cNvPr id="88" name="Image 87" descr="Une image contenant fruit, orange, tasse, assis&#10;&#10;Description générée automatiquement">
              <a:extLst>
                <a:ext uri="{FF2B5EF4-FFF2-40B4-BE49-F238E27FC236}">
                  <a16:creationId xmlns:a16="http://schemas.microsoft.com/office/drawing/2014/main" id="{D1ED5ABD-5E90-2D42-B884-68CB5F8D3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31680">
              <a:off x="7453488" y="3065303"/>
              <a:ext cx="1744166" cy="1583060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4B58E3F-109A-A54E-8F7A-AD098DFAD00D}"/>
              </a:ext>
            </a:extLst>
          </p:cNvPr>
          <p:cNvGrpSpPr/>
          <p:nvPr/>
        </p:nvGrpSpPr>
        <p:grpSpPr>
          <a:xfrm>
            <a:off x="9335609" y="2809589"/>
            <a:ext cx="2281929" cy="2203242"/>
            <a:chOff x="9335609" y="2809589"/>
            <a:chExt cx="2281929" cy="2203242"/>
          </a:xfrm>
        </p:grpSpPr>
        <p:pic>
          <p:nvPicPr>
            <p:cNvPr id="89" name="Image 88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BE65A713-E639-5A4C-B30F-43C40A08E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9335609" y="2809589"/>
              <a:ext cx="2281929" cy="2203242"/>
            </a:xfrm>
            <a:prstGeom prst="rect">
              <a:avLst/>
            </a:prstGeom>
          </p:spPr>
        </p:pic>
        <p:pic>
          <p:nvPicPr>
            <p:cNvPr id="90" name="Image 89" descr="Une image contenant table, fruit, assis, gâteau&#10;&#10;Description générée automatiquement">
              <a:extLst>
                <a:ext uri="{FF2B5EF4-FFF2-40B4-BE49-F238E27FC236}">
                  <a16:creationId xmlns:a16="http://schemas.microsoft.com/office/drawing/2014/main" id="{C0B9EDFA-9A80-C740-B2B1-A0A1B74E3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0523" y="3242272"/>
              <a:ext cx="1823045" cy="131182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EC5C5A0-1926-F74F-AA16-C4962B39CF05}"/>
              </a:ext>
            </a:extLst>
          </p:cNvPr>
          <p:cNvGrpSpPr/>
          <p:nvPr/>
        </p:nvGrpSpPr>
        <p:grpSpPr>
          <a:xfrm>
            <a:off x="724981" y="2820691"/>
            <a:ext cx="2282014" cy="2203323"/>
            <a:chOff x="724981" y="2820691"/>
            <a:chExt cx="2282014" cy="2203323"/>
          </a:xfrm>
        </p:grpSpPr>
        <p:pic>
          <p:nvPicPr>
            <p:cNvPr id="91" name="Image 90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EC543EBF-04A3-1F4F-96DB-FE8A0834F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724981" y="2820691"/>
              <a:ext cx="2282014" cy="2203323"/>
            </a:xfrm>
            <a:prstGeom prst="rect">
              <a:avLst/>
            </a:prstGeom>
          </p:spPr>
        </p:pic>
        <p:pic>
          <p:nvPicPr>
            <p:cNvPr id="92" name="Image 91" descr="Une image contenant fleur, table, rouge, vase&#10;&#10;Description générée automatiquement">
              <a:extLst>
                <a:ext uri="{FF2B5EF4-FFF2-40B4-BE49-F238E27FC236}">
                  <a16:creationId xmlns:a16="http://schemas.microsoft.com/office/drawing/2014/main" id="{E5A59586-FABC-724B-8993-F3A6AADAE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3685" y="3220492"/>
              <a:ext cx="1307874" cy="1342158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pic>
        <p:nvPicPr>
          <p:cNvPr id="8" name="Image 7" descr="Une image contenant bouteille, table&#10;&#10;Description générée automatiquement">
            <a:extLst>
              <a:ext uri="{FF2B5EF4-FFF2-40B4-BE49-F238E27FC236}">
                <a16:creationId xmlns:a16="http://schemas.microsoft.com/office/drawing/2014/main" id="{168AAC5B-6EF5-9E4C-A8A1-B5EB8805D7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320" y="1586753"/>
            <a:ext cx="1951360" cy="4957810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D3EC7C4-3A2C-C142-A5C9-484D706DECE8}"/>
              </a:ext>
            </a:extLst>
          </p:cNvPr>
          <p:cNvSpPr txBox="1"/>
          <p:nvPr/>
        </p:nvSpPr>
        <p:spPr>
          <a:xfrm>
            <a:off x="13845377" y="3101009"/>
            <a:ext cx="32335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 err="1">
                <a:latin typeface="Lora" pitchFamily="2" charset="77"/>
              </a:rPr>
              <a:t>Ingrédients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252ED2F-4C6C-0341-8CDC-E892C793CE17}"/>
              </a:ext>
            </a:extLst>
          </p:cNvPr>
          <p:cNvSpPr txBox="1"/>
          <p:nvPr/>
        </p:nvSpPr>
        <p:spPr>
          <a:xfrm>
            <a:off x="13845377" y="3719263"/>
            <a:ext cx="32335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err="1">
                <a:latin typeface="Avenir Book" panose="02000503020000020003" pitchFamily="2" charset="0"/>
              </a:rPr>
              <a:t>extraits</a:t>
            </a:r>
            <a:r>
              <a:rPr lang="en-GB" sz="2000" dirty="0">
                <a:latin typeface="Avenir Book" panose="02000503020000020003" pitchFamily="2" charset="0"/>
              </a:rPr>
              <a:t> </a:t>
            </a:r>
            <a:r>
              <a:rPr lang="en-GB" sz="2000" dirty="0" err="1">
                <a:latin typeface="Avenir Book" panose="02000503020000020003" pitchFamily="2" charset="0"/>
              </a:rPr>
              <a:t>d’huiles</a:t>
            </a:r>
            <a:r>
              <a:rPr lang="en-GB" sz="2000" dirty="0">
                <a:latin typeface="Avenir Book" panose="02000503020000020003" pitchFamily="2" charset="0"/>
              </a:rPr>
              <a:t> </a:t>
            </a:r>
            <a:r>
              <a:rPr lang="en-GB" sz="2000" dirty="0" err="1">
                <a:latin typeface="Avenir Book" panose="02000503020000020003" pitchFamily="2" charset="0"/>
              </a:rPr>
              <a:t>essentielles</a:t>
            </a:r>
            <a:r>
              <a:rPr lang="en-GB" sz="2000" dirty="0">
                <a:latin typeface="Avenir Book" panose="02000503020000020003" pitchFamily="2" charset="0"/>
              </a:rPr>
              <a:t> de </a:t>
            </a:r>
            <a:r>
              <a:rPr lang="en-GB" sz="2000" dirty="0" err="1">
                <a:latin typeface="Avenir Book" panose="02000503020000020003" pitchFamily="2" charset="0"/>
              </a:rPr>
              <a:t>plantes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3B5D230-AD06-8846-929A-8A11FE02F0F3}"/>
              </a:ext>
            </a:extLst>
          </p:cNvPr>
          <p:cNvGrpSpPr/>
          <p:nvPr/>
        </p:nvGrpSpPr>
        <p:grpSpPr>
          <a:xfrm>
            <a:off x="13845377" y="1412776"/>
            <a:ext cx="3233531" cy="1596164"/>
            <a:chOff x="7832035" y="1412776"/>
            <a:chExt cx="3233531" cy="1596164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CC53E90-D6AC-F749-AE66-E54CEF7BEAA0}"/>
                </a:ext>
              </a:extLst>
            </p:cNvPr>
            <p:cNvSpPr txBox="1"/>
            <p:nvPr/>
          </p:nvSpPr>
          <p:spPr>
            <a:xfrm>
              <a:off x="7832035" y="1439280"/>
              <a:ext cx="3233531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9600" dirty="0">
                  <a:solidFill>
                    <a:srgbClr val="D40000"/>
                  </a:solidFill>
                  <a:latin typeface="Lora" pitchFamily="2" charset="77"/>
                </a:rPr>
                <a:t>19</a:t>
              </a:r>
              <a:endParaRPr lang="en-GB" sz="9600" dirty="0">
                <a:solidFill>
                  <a:srgbClr val="D40000"/>
                </a:solidFill>
                <a:latin typeface="Avenir Book" panose="02000503020000020003" pitchFamily="2" charset="0"/>
              </a:endParaRP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03FD4D91-3983-CE40-9328-00B202852159}"/>
                </a:ext>
              </a:extLst>
            </p:cNvPr>
            <p:cNvCxnSpPr>
              <a:cxnSpLocks/>
            </p:cNvCxnSpPr>
            <p:nvPr/>
          </p:nvCxnSpPr>
          <p:spPr>
            <a:xfrm>
              <a:off x="8945217" y="2941982"/>
              <a:ext cx="993913" cy="0"/>
            </a:xfrm>
            <a:prstGeom prst="line">
              <a:avLst/>
            </a:prstGeom>
            <a:ln w="28575">
              <a:solidFill>
                <a:srgbClr val="D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0EA3CEDC-0C19-B744-8A4E-D489641AF7B7}"/>
                </a:ext>
              </a:extLst>
            </p:cNvPr>
            <p:cNvCxnSpPr>
              <a:cxnSpLocks/>
            </p:cNvCxnSpPr>
            <p:nvPr/>
          </p:nvCxnSpPr>
          <p:spPr>
            <a:xfrm>
              <a:off x="8945217" y="1412776"/>
              <a:ext cx="993913" cy="0"/>
            </a:xfrm>
            <a:prstGeom prst="line">
              <a:avLst/>
            </a:prstGeom>
            <a:ln w="28575">
              <a:solidFill>
                <a:srgbClr val="D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234126D-9F4F-4D4E-BFCD-AF976059C579}"/>
              </a:ext>
            </a:extLst>
          </p:cNvPr>
          <p:cNvGrpSpPr/>
          <p:nvPr/>
        </p:nvGrpSpPr>
        <p:grpSpPr>
          <a:xfrm>
            <a:off x="6838922" y="-2913990"/>
            <a:ext cx="2880158" cy="2780842"/>
            <a:chOff x="4715654" y="1812993"/>
            <a:chExt cx="2880158" cy="2780842"/>
          </a:xfrm>
        </p:grpSpPr>
        <p:pic>
          <p:nvPicPr>
            <p:cNvPr id="37" name="Image 36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68F3153A-E12E-AD43-B796-95DA38098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4715654" y="1812993"/>
              <a:ext cx="2880158" cy="2780842"/>
            </a:xfrm>
            <a:prstGeom prst="rect">
              <a:avLst/>
            </a:prstGeom>
          </p:spPr>
        </p:pic>
        <p:pic>
          <p:nvPicPr>
            <p:cNvPr id="38" name="Image 37" descr="Une image contenant orange, intérieur, oranges, œuf&#10;&#10;Description générée automatiquement">
              <a:extLst>
                <a:ext uri="{FF2B5EF4-FFF2-40B4-BE49-F238E27FC236}">
                  <a16:creationId xmlns:a16="http://schemas.microsoft.com/office/drawing/2014/main" id="{166B1746-2EE7-CC4A-98C3-C6152A6AE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77291">
              <a:off x="5029484" y="2119619"/>
              <a:ext cx="2338402" cy="233840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CD4168F9-7040-5D44-9303-CB9ED8C77F7B}"/>
              </a:ext>
            </a:extLst>
          </p:cNvPr>
          <p:cNvGrpSpPr/>
          <p:nvPr/>
        </p:nvGrpSpPr>
        <p:grpSpPr>
          <a:xfrm>
            <a:off x="8466727" y="-3423672"/>
            <a:ext cx="1491532" cy="1440099"/>
            <a:chOff x="5909506" y="1132830"/>
            <a:chExt cx="1491532" cy="1440099"/>
          </a:xfrm>
        </p:grpSpPr>
        <p:pic>
          <p:nvPicPr>
            <p:cNvPr id="40" name="Image 39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0034D22B-87E8-3E4B-A5F0-2A7D42EA7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9506" y="1132830"/>
              <a:ext cx="1491532" cy="1440099"/>
            </a:xfrm>
            <a:prstGeom prst="rect">
              <a:avLst/>
            </a:prstGeom>
          </p:spPr>
        </p:pic>
        <p:pic>
          <p:nvPicPr>
            <p:cNvPr id="41" name="Image 40" descr="Une image contenant animal, assis, pomme, table&#10;&#10;Description générée automatiquement">
              <a:extLst>
                <a:ext uri="{FF2B5EF4-FFF2-40B4-BE49-F238E27FC236}">
                  <a16:creationId xmlns:a16="http://schemas.microsoft.com/office/drawing/2014/main" id="{6894F8D9-9FC2-B04A-832D-2973212D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91264">
              <a:off x="6125872" y="1324108"/>
              <a:ext cx="1106941" cy="935496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747D99E-8A59-524C-93B1-01E2F08EBC01}"/>
              </a:ext>
            </a:extLst>
          </p:cNvPr>
          <p:cNvGrpSpPr/>
          <p:nvPr/>
        </p:nvGrpSpPr>
        <p:grpSpPr>
          <a:xfrm>
            <a:off x="404833" y="-2466819"/>
            <a:ext cx="1718514" cy="1659254"/>
            <a:chOff x="2729579" y="772327"/>
            <a:chExt cx="1718514" cy="1659254"/>
          </a:xfrm>
        </p:grpSpPr>
        <p:pic>
          <p:nvPicPr>
            <p:cNvPr id="43" name="Image 42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0DECF645-64E5-4C47-B6D9-C5530375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9579" y="772327"/>
              <a:ext cx="1718514" cy="1659254"/>
            </a:xfrm>
            <a:prstGeom prst="rect">
              <a:avLst/>
            </a:prstGeom>
          </p:spPr>
        </p:pic>
        <p:pic>
          <p:nvPicPr>
            <p:cNvPr id="44" name="Image 43" descr="Une image contenant plante, conifère, arbre, fleur&#10;&#10;Description générée automatiquement">
              <a:extLst>
                <a:ext uri="{FF2B5EF4-FFF2-40B4-BE49-F238E27FC236}">
                  <a16:creationId xmlns:a16="http://schemas.microsoft.com/office/drawing/2014/main" id="{B40D4B9F-F85A-D548-91B2-411373A9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61757">
              <a:off x="3017927" y="1230041"/>
              <a:ext cx="1156661" cy="664701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3F14BA5B-ADE9-864E-A4FC-9547B117E3AD}"/>
              </a:ext>
            </a:extLst>
          </p:cNvPr>
          <p:cNvGrpSpPr/>
          <p:nvPr/>
        </p:nvGrpSpPr>
        <p:grpSpPr>
          <a:xfrm>
            <a:off x="4412126" y="-3474940"/>
            <a:ext cx="2423038" cy="2339484"/>
            <a:chOff x="4412126" y="-840228"/>
            <a:chExt cx="2423038" cy="2339484"/>
          </a:xfrm>
        </p:grpSpPr>
        <p:pic>
          <p:nvPicPr>
            <p:cNvPr id="46" name="Image 45" descr="Une image contenant objet, lumière, lait, miroir&#10;&#10;Description générée automatiquement">
              <a:extLst>
                <a:ext uri="{FF2B5EF4-FFF2-40B4-BE49-F238E27FC236}">
                  <a16:creationId xmlns:a16="http://schemas.microsoft.com/office/drawing/2014/main" id="{1935F7FE-FC10-A34D-89A2-1CDFDF759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4412126" y="-840228"/>
              <a:ext cx="2423038" cy="2339484"/>
            </a:xfrm>
            <a:prstGeom prst="rect">
              <a:avLst/>
            </a:prstGeom>
          </p:spPr>
        </p:pic>
        <p:pic>
          <p:nvPicPr>
            <p:cNvPr id="47" name="Image 46" descr="Une image contenant vert, assis, petit, tenant&#10;&#10;Description générée automatiquement">
              <a:extLst>
                <a:ext uri="{FF2B5EF4-FFF2-40B4-BE49-F238E27FC236}">
                  <a16:creationId xmlns:a16="http://schemas.microsoft.com/office/drawing/2014/main" id="{7D2FD884-2303-354D-8FA1-B8871E3FE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894" y="-291908"/>
              <a:ext cx="1859882" cy="1447579"/>
            </a:xfrm>
            <a:prstGeom prst="rect">
              <a:avLst/>
            </a:prstGeom>
            <a:effectLst>
              <a:outerShdw blurRad="152400" dist="38100" dir="2700000" algn="tl" rotWithShape="0">
                <a:srgbClr val="3B0F09">
                  <a:alpha val="36863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55095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CD72305-1078-D248-AEE9-4C11EDDAA139}"/>
              </a:ext>
            </a:extLst>
          </p:cNvPr>
          <p:cNvSpPr/>
          <p:nvPr/>
        </p:nvSpPr>
        <p:spPr>
          <a:xfrm>
            <a:off x="0" y="5168347"/>
            <a:ext cx="12192000" cy="168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 28" descr="Une image contenant extérieur, plante, vert, herbe&#10;&#10;Description générée automatiquement">
            <a:extLst>
              <a:ext uri="{FF2B5EF4-FFF2-40B4-BE49-F238E27FC236}">
                <a16:creationId xmlns:a16="http://schemas.microsoft.com/office/drawing/2014/main" id="{76379CFD-7ECF-C448-84C2-70DD6333DD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6" r="-1"/>
          <a:stretch/>
        </p:blipFill>
        <p:spPr>
          <a:xfrm>
            <a:off x="12508302" y="0"/>
            <a:ext cx="3927894" cy="6858000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D4B00DFA-BCEC-D946-B1D3-D124C9DAF6C4}"/>
              </a:ext>
            </a:extLst>
          </p:cNvPr>
          <p:cNvSpPr txBox="1"/>
          <p:nvPr/>
        </p:nvSpPr>
        <p:spPr>
          <a:xfrm>
            <a:off x="4479235" y="393976"/>
            <a:ext cx="323353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latin typeface="Lora" pitchFamily="2" charset="77"/>
              </a:rPr>
              <a:t>Les </a:t>
            </a:r>
            <a:r>
              <a:rPr lang="en-GB" sz="3200" dirty="0" err="1">
                <a:latin typeface="Lora" pitchFamily="2" charset="77"/>
              </a:rPr>
              <a:t>principaux</a:t>
            </a:r>
            <a:r>
              <a:rPr lang="en-GB" sz="3200" dirty="0">
                <a:latin typeface="Lora" pitchFamily="2" charset="77"/>
              </a:rPr>
              <a:t> </a:t>
            </a:r>
            <a:r>
              <a:rPr lang="en-GB" sz="3200" dirty="0" err="1">
                <a:latin typeface="Lora" pitchFamily="2" charset="77"/>
              </a:rPr>
              <a:t>ingrédients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pic>
        <p:nvPicPr>
          <p:cNvPr id="8" name="Image 7" descr="Une image contenant bouteille, table&#10;&#10;Description générée automatiquement">
            <a:extLst>
              <a:ext uri="{FF2B5EF4-FFF2-40B4-BE49-F238E27FC236}">
                <a16:creationId xmlns:a16="http://schemas.microsoft.com/office/drawing/2014/main" id="{168AAC5B-6EF5-9E4C-A8A1-B5EB8805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320" y="1586753"/>
            <a:ext cx="1951360" cy="4957810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FECCBAAD-898B-6E42-985B-B4B1579CB652}"/>
              </a:ext>
            </a:extLst>
          </p:cNvPr>
          <p:cNvSpPr txBox="1"/>
          <p:nvPr/>
        </p:nvSpPr>
        <p:spPr>
          <a:xfrm>
            <a:off x="1105609" y="2383361"/>
            <a:ext cx="15194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 err="1">
                <a:solidFill>
                  <a:srgbClr val="C00000"/>
                </a:solidFill>
                <a:latin typeface="Lora" pitchFamily="2" charset="77"/>
              </a:rPr>
              <a:t>Pécan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AD20EA6-1A51-AD45-8B17-11CB790FBA91}"/>
              </a:ext>
            </a:extLst>
          </p:cNvPr>
          <p:cNvSpPr txBox="1"/>
          <p:nvPr/>
        </p:nvSpPr>
        <p:spPr>
          <a:xfrm>
            <a:off x="3237936" y="2383361"/>
            <a:ext cx="15194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Lora" pitchFamily="2" charset="77"/>
              </a:rPr>
              <a:t>Goji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1B62BB2-17FC-AC4D-9945-1730C2BE4382}"/>
              </a:ext>
            </a:extLst>
          </p:cNvPr>
          <p:cNvSpPr txBox="1"/>
          <p:nvPr/>
        </p:nvSpPr>
        <p:spPr>
          <a:xfrm>
            <a:off x="7549742" y="2383361"/>
            <a:ext cx="15194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 err="1">
                <a:solidFill>
                  <a:srgbClr val="C00000"/>
                </a:solidFill>
                <a:latin typeface="Lora" pitchFamily="2" charset="77"/>
              </a:rPr>
              <a:t>Abricot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812169DF-E29C-6E4A-8524-CF44542CA4F6}"/>
              </a:ext>
            </a:extLst>
          </p:cNvPr>
          <p:cNvSpPr txBox="1"/>
          <p:nvPr/>
        </p:nvSpPr>
        <p:spPr>
          <a:xfrm>
            <a:off x="9711724" y="2383361"/>
            <a:ext cx="15194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Lora" pitchFamily="2" charset="77"/>
              </a:rPr>
              <a:t>Curcuma</a:t>
            </a:r>
            <a:endParaRPr lang="en-GB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C1C899BC-A014-5F46-B051-7BF7B5AA9704}"/>
              </a:ext>
            </a:extLst>
          </p:cNvPr>
          <p:cNvCxnSpPr>
            <a:cxnSpLocks/>
          </p:cNvCxnSpPr>
          <p:nvPr/>
        </p:nvCxnSpPr>
        <p:spPr>
          <a:xfrm>
            <a:off x="3820885" y="5187641"/>
            <a:ext cx="373595" cy="0"/>
          </a:xfrm>
          <a:prstGeom prst="line">
            <a:avLst/>
          </a:prstGeom>
          <a:ln w="571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FA621DE-0BBB-2247-AB98-1FD0DF6FC549}"/>
              </a:ext>
            </a:extLst>
          </p:cNvPr>
          <p:cNvCxnSpPr>
            <a:cxnSpLocks/>
          </p:cNvCxnSpPr>
          <p:nvPr/>
        </p:nvCxnSpPr>
        <p:spPr>
          <a:xfrm>
            <a:off x="8121937" y="5187641"/>
            <a:ext cx="373595" cy="0"/>
          </a:xfrm>
          <a:prstGeom prst="line">
            <a:avLst/>
          </a:prstGeom>
          <a:ln w="571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98654DA-EB3A-B941-9006-11DB70DA72DB}"/>
              </a:ext>
            </a:extLst>
          </p:cNvPr>
          <p:cNvCxnSpPr>
            <a:cxnSpLocks/>
          </p:cNvCxnSpPr>
          <p:nvPr/>
        </p:nvCxnSpPr>
        <p:spPr>
          <a:xfrm>
            <a:off x="10272464" y="5187641"/>
            <a:ext cx="373595" cy="0"/>
          </a:xfrm>
          <a:prstGeom prst="line">
            <a:avLst/>
          </a:prstGeom>
          <a:ln w="571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34A06D43-4818-124B-990F-7DD9B85A1AD0}"/>
              </a:ext>
            </a:extLst>
          </p:cNvPr>
          <p:cNvSpPr txBox="1"/>
          <p:nvPr/>
        </p:nvSpPr>
        <p:spPr>
          <a:xfrm>
            <a:off x="637858" y="5486507"/>
            <a:ext cx="245496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dirty="0" err="1">
                <a:latin typeface="Avenir Book" panose="02000503020000020003" pitchFamily="2" charset="0"/>
              </a:rPr>
              <a:t>Propriétés</a:t>
            </a:r>
            <a:endParaRPr lang="en-GB" sz="1600" dirty="0">
              <a:latin typeface="Avenir Book" panose="02000503020000020003" pitchFamily="2" charset="0"/>
            </a:endParaRPr>
          </a:p>
          <a:p>
            <a:pPr algn="ctr"/>
            <a:r>
              <a:rPr lang="en-GB" sz="1600" dirty="0" err="1">
                <a:latin typeface="Avenir Book" panose="02000503020000020003" pitchFamily="2" charset="0"/>
              </a:rPr>
              <a:t>antioxydantes</a:t>
            </a:r>
            <a:endParaRPr lang="en-GB" sz="1600" dirty="0">
              <a:latin typeface="Avenir Book" panose="02000503020000020003" pitchFamily="2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A0B89528-6C6A-2842-86E1-0578C60B917A}"/>
              </a:ext>
            </a:extLst>
          </p:cNvPr>
          <p:cNvSpPr txBox="1"/>
          <p:nvPr/>
        </p:nvSpPr>
        <p:spPr>
          <a:xfrm>
            <a:off x="2770185" y="5486507"/>
            <a:ext cx="245496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dirty="0">
                <a:latin typeface="Avenir Book" panose="02000503020000020003" pitchFamily="2" charset="0"/>
              </a:rPr>
              <a:t>Anti-</a:t>
            </a:r>
            <a:r>
              <a:rPr lang="en-GB" sz="1600" dirty="0" err="1">
                <a:latin typeface="Avenir Book" panose="02000503020000020003" pitchFamily="2" charset="0"/>
              </a:rPr>
              <a:t>vieillissement</a:t>
            </a:r>
            <a:endParaRPr lang="en-GB" sz="1600" dirty="0">
              <a:latin typeface="Avenir Book" panose="02000503020000020003" pitchFamily="2" charset="0"/>
            </a:endParaRPr>
          </a:p>
          <a:p>
            <a:pPr algn="ctr"/>
            <a:r>
              <a:rPr lang="en-GB" sz="1600" dirty="0" err="1">
                <a:latin typeface="Avenir Book" panose="02000503020000020003" pitchFamily="2" charset="0"/>
              </a:rPr>
              <a:t>cellulaire</a:t>
            </a:r>
            <a:endParaRPr lang="en-GB" sz="1600" dirty="0">
              <a:latin typeface="Avenir Book" panose="02000503020000020003" pitchFamily="2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64C251D2-814A-664B-9C93-9AD15A509C39}"/>
              </a:ext>
            </a:extLst>
          </p:cNvPr>
          <p:cNvSpPr txBox="1"/>
          <p:nvPr/>
        </p:nvSpPr>
        <p:spPr>
          <a:xfrm>
            <a:off x="7081991" y="5486507"/>
            <a:ext cx="245496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dirty="0">
                <a:latin typeface="Avenir Book" panose="02000503020000020003" pitchFamily="2" charset="0"/>
              </a:rPr>
              <a:t>Source</a:t>
            </a:r>
          </a:p>
          <a:p>
            <a:pPr algn="ctr"/>
            <a:r>
              <a:rPr lang="en-GB" sz="1600" dirty="0">
                <a:latin typeface="Avenir Book" panose="02000503020000020003" pitchFamily="2" charset="0"/>
              </a:rPr>
              <a:t>de </a:t>
            </a:r>
            <a:r>
              <a:rPr lang="en-GB" sz="1600" dirty="0" err="1">
                <a:latin typeface="Avenir Book" panose="02000503020000020003" pitchFamily="2" charset="0"/>
              </a:rPr>
              <a:t>vitamines</a:t>
            </a:r>
            <a:endParaRPr lang="en-GB" sz="1600" dirty="0">
              <a:latin typeface="Avenir Book" panose="02000503020000020003" pitchFamily="2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53C43545-15E2-BD47-9123-D2889C95DB65}"/>
              </a:ext>
            </a:extLst>
          </p:cNvPr>
          <p:cNvSpPr txBox="1"/>
          <p:nvPr/>
        </p:nvSpPr>
        <p:spPr>
          <a:xfrm>
            <a:off x="9243973" y="5486507"/>
            <a:ext cx="245496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dirty="0" err="1">
                <a:latin typeface="Avenir Book" panose="02000503020000020003" pitchFamily="2" charset="0"/>
              </a:rPr>
              <a:t>Cicatrisant</a:t>
            </a:r>
            <a:endParaRPr lang="en-GB" sz="1600" dirty="0">
              <a:latin typeface="Avenir Book" panose="02000503020000020003" pitchFamily="2" charset="0"/>
            </a:endParaRPr>
          </a:p>
          <a:p>
            <a:pPr algn="ctr"/>
            <a:r>
              <a:rPr lang="en-GB" sz="1600" dirty="0">
                <a:latin typeface="Avenir Book" panose="02000503020000020003" pitchFamily="2" charset="0"/>
              </a:rPr>
              <a:t>et anti-</a:t>
            </a:r>
            <a:r>
              <a:rPr lang="en-GB" sz="1600" dirty="0" err="1">
                <a:latin typeface="Avenir Book" panose="02000503020000020003" pitchFamily="2" charset="0"/>
              </a:rPr>
              <a:t>inflammatoire</a:t>
            </a:r>
            <a:endParaRPr lang="en-GB" sz="1600" dirty="0">
              <a:latin typeface="Avenir Book" panose="02000503020000020003" pitchFamily="2" charset="0"/>
            </a:endParaRPr>
          </a:p>
        </p:txBody>
      </p:sp>
      <p:pic>
        <p:nvPicPr>
          <p:cNvPr id="87" name="Image 86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9510FAC8-DA25-7342-A2E9-4C6AECC0DC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33527" y="2814693"/>
            <a:ext cx="2273943" cy="2195531"/>
          </a:xfrm>
          <a:prstGeom prst="rect">
            <a:avLst/>
          </a:prstGeom>
        </p:spPr>
      </p:pic>
      <p:pic>
        <p:nvPicPr>
          <p:cNvPr id="88" name="Image 87" descr="Une image contenant fruit, orange, tasse, assis&#10;&#10;Description générée automatiquement">
            <a:extLst>
              <a:ext uri="{FF2B5EF4-FFF2-40B4-BE49-F238E27FC236}">
                <a16:creationId xmlns:a16="http://schemas.microsoft.com/office/drawing/2014/main" id="{D1ED5ABD-5E90-2D42-B884-68CB5F8D3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1680">
            <a:off x="7453488" y="3065303"/>
            <a:ext cx="1744166" cy="1583060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pic>
        <p:nvPicPr>
          <p:cNvPr id="89" name="Image 88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BE65A713-E639-5A4C-B30F-43C40A08E1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9335609" y="2809589"/>
            <a:ext cx="2281929" cy="2203242"/>
          </a:xfrm>
          <a:prstGeom prst="rect">
            <a:avLst/>
          </a:prstGeom>
        </p:spPr>
      </p:pic>
      <p:pic>
        <p:nvPicPr>
          <p:cNvPr id="90" name="Image 89" descr="Une image contenant table, fruit, assis, gâteau&#10;&#10;Description générée automatiquement">
            <a:extLst>
              <a:ext uri="{FF2B5EF4-FFF2-40B4-BE49-F238E27FC236}">
                <a16:creationId xmlns:a16="http://schemas.microsoft.com/office/drawing/2014/main" id="{C0B9EDFA-9A80-C740-B2B1-A0A1B74E3A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523" y="3242272"/>
            <a:ext cx="1823045" cy="1311821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pic>
        <p:nvPicPr>
          <p:cNvPr id="91" name="Image 90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EC543EBF-04A3-1F4F-96DB-FE8A0834FB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24981" y="2820691"/>
            <a:ext cx="2282014" cy="2203323"/>
          </a:xfrm>
          <a:prstGeom prst="rect">
            <a:avLst/>
          </a:prstGeom>
        </p:spPr>
      </p:pic>
      <p:pic>
        <p:nvPicPr>
          <p:cNvPr id="92" name="Image 91" descr="Une image contenant fleur, table, rouge, vase&#10;&#10;Description générée automatiquement">
            <a:extLst>
              <a:ext uri="{FF2B5EF4-FFF2-40B4-BE49-F238E27FC236}">
                <a16:creationId xmlns:a16="http://schemas.microsoft.com/office/drawing/2014/main" id="{E5A59586-FABC-724B-8993-F3A6AADAEB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685" y="3220492"/>
            <a:ext cx="1307874" cy="1342158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15BD508E-9BE9-7240-9F4D-A33880DFC83B}"/>
              </a:ext>
            </a:extLst>
          </p:cNvPr>
          <p:cNvCxnSpPr>
            <a:cxnSpLocks/>
          </p:cNvCxnSpPr>
          <p:nvPr/>
        </p:nvCxnSpPr>
        <p:spPr>
          <a:xfrm>
            <a:off x="1703512" y="5187641"/>
            <a:ext cx="373595" cy="0"/>
          </a:xfrm>
          <a:prstGeom prst="line">
            <a:avLst/>
          </a:prstGeom>
          <a:ln w="571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 descr="Une image contenant objet, lumière, lait, miroir&#10;&#10;Description générée automatiquement">
            <a:extLst>
              <a:ext uri="{FF2B5EF4-FFF2-40B4-BE49-F238E27FC236}">
                <a16:creationId xmlns:a16="http://schemas.microsoft.com/office/drawing/2014/main" id="{E65A308D-CAFD-D34D-8F1A-1F3393C25B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872578" y="2836190"/>
            <a:ext cx="2244748" cy="2167343"/>
          </a:xfrm>
          <a:prstGeom prst="rect">
            <a:avLst/>
          </a:prstGeom>
        </p:spPr>
      </p:pic>
      <p:pic>
        <p:nvPicPr>
          <p:cNvPr id="85" name="Image 84" descr="Une image contenant animal, assis, noir, tranche&#10;&#10;Description générée automatiquement">
            <a:extLst>
              <a:ext uri="{FF2B5EF4-FFF2-40B4-BE49-F238E27FC236}">
                <a16:creationId xmlns:a16="http://schemas.microsoft.com/office/drawing/2014/main" id="{F1C07EC9-127A-0E4F-96D8-D1672F3655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529" y="3104658"/>
            <a:ext cx="1384783" cy="1456506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pic>
        <p:nvPicPr>
          <p:cNvPr id="86" name="Image 85" descr="Une image contenant assis, alimentation, noir, orange&#10;&#10;Description générée automatiquement">
            <a:extLst>
              <a:ext uri="{FF2B5EF4-FFF2-40B4-BE49-F238E27FC236}">
                <a16:creationId xmlns:a16="http://schemas.microsoft.com/office/drawing/2014/main" id="{8C436550-AB59-CC44-9DA0-1AB4387321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270" y="3498408"/>
            <a:ext cx="1147550" cy="1164102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5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9" grpId="0"/>
      <p:bldP spid="80" grpId="0"/>
      <p:bldP spid="81" grpId="0"/>
      <p:bldP spid="82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CD72305-1078-D248-AEE9-4C11EDDAA139}"/>
              </a:ext>
            </a:extLst>
          </p:cNvPr>
          <p:cNvSpPr/>
          <p:nvPr/>
        </p:nvSpPr>
        <p:spPr>
          <a:xfrm>
            <a:off x="0" y="2932981"/>
            <a:ext cx="12192000" cy="314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9C11D02-C3C1-2B42-9D3F-864324F7B876}"/>
              </a:ext>
            </a:extLst>
          </p:cNvPr>
          <p:cNvSpPr txBox="1"/>
          <p:nvPr/>
        </p:nvSpPr>
        <p:spPr>
          <a:xfrm>
            <a:off x="3544706" y="938510"/>
            <a:ext cx="45813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dirty="0">
                <a:solidFill>
                  <a:srgbClr val="D40000"/>
                </a:solidFill>
                <a:latin typeface="Lora" pitchFamily="2" charset="77"/>
              </a:rPr>
              <a:t>Le curcuma, </a:t>
            </a:r>
            <a:r>
              <a:rPr lang="en-GB" sz="3200" dirty="0" err="1">
                <a:solidFill>
                  <a:srgbClr val="D40000"/>
                </a:solidFill>
                <a:latin typeface="Lora" pitchFamily="2" charset="77"/>
              </a:rPr>
              <a:t>cicatrisant</a:t>
            </a:r>
            <a:r>
              <a:rPr lang="en-GB" sz="3200" dirty="0">
                <a:solidFill>
                  <a:srgbClr val="D40000"/>
                </a:solidFill>
                <a:latin typeface="Lora" pitchFamily="2" charset="77"/>
              </a:rPr>
              <a:t> et </a:t>
            </a:r>
          </a:p>
          <a:p>
            <a:r>
              <a:rPr lang="en-GB" sz="3200" dirty="0">
                <a:solidFill>
                  <a:srgbClr val="D40000"/>
                </a:solidFill>
                <a:latin typeface="Lora" pitchFamily="2" charset="77"/>
              </a:rPr>
              <a:t>anti </a:t>
            </a:r>
            <a:r>
              <a:rPr lang="en-GB" sz="3200" dirty="0" err="1">
                <a:solidFill>
                  <a:srgbClr val="D40000"/>
                </a:solidFill>
                <a:latin typeface="Lora" pitchFamily="2" charset="77"/>
              </a:rPr>
              <a:t>inflammatoire</a:t>
            </a:r>
            <a:endParaRPr lang="en-GB" sz="3200" dirty="0">
              <a:solidFill>
                <a:srgbClr val="D40000"/>
              </a:solidFill>
              <a:latin typeface="Avenir Book" panose="02000503020000020003" pitchFamily="2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4B4911F-9C1E-CE42-8C1F-8AC0DEC63D87}"/>
              </a:ext>
            </a:extLst>
          </p:cNvPr>
          <p:cNvSpPr txBox="1"/>
          <p:nvPr/>
        </p:nvSpPr>
        <p:spPr>
          <a:xfrm>
            <a:off x="3592422" y="3585546"/>
            <a:ext cx="2946401" cy="1907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Avenir Book" panose="02000503020000020003" pitchFamily="2" charset="0"/>
              </a:rPr>
              <a:t>Nom : </a:t>
            </a:r>
            <a:r>
              <a:rPr lang="en-GB" sz="1600" dirty="0">
                <a:latin typeface="Avenir Book" panose="02000503020000020003" pitchFamily="2" charset="0"/>
              </a:rPr>
              <a:t>Curcuma</a:t>
            </a:r>
            <a:br>
              <a:rPr lang="en-GB" sz="1600" dirty="0">
                <a:latin typeface="Avenir Book" panose="02000503020000020003" pitchFamily="2" charset="0"/>
              </a:rPr>
            </a:br>
            <a:r>
              <a:rPr lang="en-GB" sz="1600" b="1" dirty="0">
                <a:latin typeface="Avenir Book" panose="02000503020000020003" pitchFamily="2" charset="0"/>
              </a:rPr>
              <a:t>Nom </a:t>
            </a:r>
            <a:r>
              <a:rPr lang="en-GB" sz="1600" b="1" dirty="0" err="1">
                <a:latin typeface="Avenir Book" panose="02000503020000020003" pitchFamily="2" charset="0"/>
              </a:rPr>
              <a:t>latin</a:t>
            </a:r>
            <a:r>
              <a:rPr lang="en-GB" sz="1600" b="1" dirty="0">
                <a:latin typeface="Avenir Book" panose="02000503020000020003" pitchFamily="2" charset="0"/>
              </a:rPr>
              <a:t> : </a:t>
            </a:r>
            <a:r>
              <a:rPr lang="en-GB" sz="1600" dirty="0">
                <a:latin typeface="Avenir Book" panose="02000503020000020003" pitchFamily="2" charset="0"/>
              </a:rPr>
              <a:t>Curcuma Longa</a:t>
            </a:r>
            <a:br>
              <a:rPr lang="en-GB" sz="1600" dirty="0">
                <a:latin typeface="Avenir Book" panose="02000503020000020003" pitchFamily="2" charset="0"/>
              </a:rPr>
            </a:br>
            <a:r>
              <a:rPr lang="en-GB" sz="1600" b="1" dirty="0">
                <a:latin typeface="Avenir Book" panose="02000503020000020003" pitchFamily="2" charset="0"/>
              </a:rPr>
              <a:t>Lieu : </a:t>
            </a:r>
            <a:r>
              <a:rPr lang="en-GB" sz="1600" dirty="0" err="1">
                <a:latin typeface="Avenir Book" panose="02000503020000020003" pitchFamily="2" charset="0"/>
              </a:rPr>
              <a:t>Inde</a:t>
            </a:r>
            <a:br>
              <a:rPr lang="en-GB" sz="1600" dirty="0">
                <a:latin typeface="Avenir Book" panose="02000503020000020003" pitchFamily="2" charset="0"/>
              </a:rPr>
            </a:br>
            <a:r>
              <a:rPr lang="en-GB" sz="1600" b="1" dirty="0">
                <a:latin typeface="Avenir Book" panose="02000503020000020003" pitchFamily="2" charset="0"/>
              </a:rPr>
              <a:t>Type : </a:t>
            </a:r>
            <a:r>
              <a:rPr lang="en-GB" sz="1600" dirty="0">
                <a:latin typeface="Avenir Book" panose="02000503020000020003" pitchFamily="2" charset="0"/>
              </a:rPr>
              <a:t>Plante</a:t>
            </a:r>
            <a:br>
              <a:rPr lang="en-GB" sz="1600" dirty="0">
                <a:latin typeface="Avenir Book" panose="02000503020000020003" pitchFamily="2" charset="0"/>
              </a:rPr>
            </a:br>
            <a:r>
              <a:rPr lang="en-GB" sz="1600" b="1" dirty="0" err="1">
                <a:latin typeface="Avenir Book" panose="02000503020000020003" pitchFamily="2" charset="0"/>
              </a:rPr>
              <a:t>Partie</a:t>
            </a:r>
            <a:r>
              <a:rPr lang="en-GB" sz="1600" b="1" dirty="0">
                <a:latin typeface="Avenir Book" panose="02000503020000020003" pitchFamily="2" charset="0"/>
              </a:rPr>
              <a:t> </a:t>
            </a:r>
            <a:r>
              <a:rPr lang="en-GB" sz="1600" b="1" dirty="0" err="1">
                <a:latin typeface="Avenir Book" panose="02000503020000020003" pitchFamily="2" charset="0"/>
              </a:rPr>
              <a:t>utilisée</a:t>
            </a:r>
            <a:r>
              <a:rPr lang="en-GB" sz="1600" b="1" dirty="0">
                <a:latin typeface="Avenir Book" panose="02000503020000020003" pitchFamily="2" charset="0"/>
              </a:rPr>
              <a:t> : </a:t>
            </a:r>
            <a:r>
              <a:rPr lang="en-GB" sz="1600" dirty="0">
                <a:latin typeface="Avenir Book" panose="02000503020000020003" pitchFamily="2" charset="0"/>
              </a:rPr>
              <a:t>Racine</a:t>
            </a:r>
            <a:endParaRPr lang="en-GB" sz="2400" dirty="0">
              <a:latin typeface="Avenir Book" panose="02000503020000020003" pitchFamily="2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D107BBB-E5E8-634B-BEBC-89D1A01BA8A3}"/>
              </a:ext>
            </a:extLst>
          </p:cNvPr>
          <p:cNvGrpSpPr/>
          <p:nvPr/>
        </p:nvGrpSpPr>
        <p:grpSpPr>
          <a:xfrm>
            <a:off x="0" y="0"/>
            <a:ext cx="3001992" cy="6858000"/>
            <a:chOff x="0" y="0"/>
            <a:chExt cx="300199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AEBCB3-2491-E64C-B627-6926CAB193F1}"/>
                </a:ext>
              </a:extLst>
            </p:cNvPr>
            <p:cNvSpPr/>
            <p:nvPr/>
          </p:nvSpPr>
          <p:spPr>
            <a:xfrm>
              <a:off x="0" y="0"/>
              <a:ext cx="3001992" cy="6858000"/>
            </a:xfrm>
            <a:prstGeom prst="rect">
              <a:avLst/>
            </a:prstGeom>
            <a:solidFill>
              <a:srgbClr val="F5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CA9E53-A05E-244C-A8A1-BFC635858316}"/>
                </a:ext>
              </a:extLst>
            </p:cNvPr>
            <p:cNvSpPr/>
            <p:nvPr/>
          </p:nvSpPr>
          <p:spPr>
            <a:xfrm>
              <a:off x="1" y="2932981"/>
              <a:ext cx="2987040" cy="314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Image 15" descr="Une image contenant extérieur, plante, vert, herbe&#10;&#10;Description générée automatiquement">
            <a:extLst>
              <a:ext uri="{FF2B5EF4-FFF2-40B4-BE49-F238E27FC236}">
                <a16:creationId xmlns:a16="http://schemas.microsoft.com/office/drawing/2014/main" id="{BB6EC17B-C1E8-B546-9686-9220FAB11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6" r="-1"/>
          <a:stretch/>
        </p:blipFill>
        <p:spPr>
          <a:xfrm>
            <a:off x="8264106" y="0"/>
            <a:ext cx="3927894" cy="6858000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D4B00DFA-BCEC-D946-B1D3-D124C9DAF6C4}"/>
              </a:ext>
            </a:extLst>
          </p:cNvPr>
          <p:cNvSpPr txBox="1"/>
          <p:nvPr/>
        </p:nvSpPr>
        <p:spPr>
          <a:xfrm>
            <a:off x="4479235" y="-3470658"/>
            <a:ext cx="323353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latin typeface="Lora" pitchFamily="2" charset="77"/>
              </a:rPr>
              <a:t>Les </a:t>
            </a:r>
            <a:r>
              <a:rPr lang="en-GB" sz="3200" dirty="0" err="1">
                <a:latin typeface="Lora" pitchFamily="2" charset="77"/>
              </a:rPr>
              <a:t>principaux</a:t>
            </a:r>
            <a:r>
              <a:rPr lang="en-GB" sz="3200" dirty="0">
                <a:latin typeface="Lora" pitchFamily="2" charset="77"/>
              </a:rPr>
              <a:t> </a:t>
            </a:r>
            <a:r>
              <a:rPr lang="en-GB" sz="3200" dirty="0" err="1">
                <a:latin typeface="Lora" pitchFamily="2" charset="77"/>
              </a:rPr>
              <a:t>ingrédients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pic>
        <p:nvPicPr>
          <p:cNvPr id="8" name="Image 7" descr="Une image contenant bouteille, table&#10;&#10;Description générée automatiquement">
            <a:extLst>
              <a:ext uri="{FF2B5EF4-FFF2-40B4-BE49-F238E27FC236}">
                <a16:creationId xmlns:a16="http://schemas.microsoft.com/office/drawing/2014/main" id="{168AAC5B-6EF5-9E4C-A8A1-B5EB8805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37" y="396813"/>
            <a:ext cx="3190186" cy="8105287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pic>
        <p:nvPicPr>
          <p:cNvPr id="90" name="Image 89" descr="Une image contenant table, fruit, assis, gâteau&#10;&#10;Description générée automatiquement">
            <a:extLst>
              <a:ext uri="{FF2B5EF4-FFF2-40B4-BE49-F238E27FC236}">
                <a16:creationId xmlns:a16="http://schemas.microsoft.com/office/drawing/2014/main" id="{C0B9EDFA-9A80-C740-B2B1-A0A1B74E3A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416">
            <a:off x="6043712" y="2774790"/>
            <a:ext cx="4466615" cy="3214073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278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oule, intérieur, table, assis&#10;&#10;Description générée automatiquement">
            <a:extLst>
              <a:ext uri="{FF2B5EF4-FFF2-40B4-BE49-F238E27FC236}">
                <a16:creationId xmlns:a16="http://schemas.microsoft.com/office/drawing/2014/main" id="{0C345AF7-D5F1-184A-9104-C0FBD47BC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0" y="-147236"/>
            <a:ext cx="3517900" cy="70436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14DC11-5949-C44C-B275-CDD2CB9E6911}"/>
              </a:ext>
            </a:extLst>
          </p:cNvPr>
          <p:cNvSpPr/>
          <p:nvPr/>
        </p:nvSpPr>
        <p:spPr>
          <a:xfrm>
            <a:off x="3416300" y="0"/>
            <a:ext cx="8775700" cy="6858000"/>
          </a:xfrm>
          <a:prstGeom prst="rect">
            <a:avLst/>
          </a:prstGeom>
          <a:gradFill flip="none" rotWithShape="1">
            <a:gsLst>
              <a:gs pos="0">
                <a:srgbClr val="FF9C2E"/>
              </a:gs>
              <a:gs pos="100000">
                <a:srgbClr val="DF5A2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8EC48-BF31-8043-8265-9BD76EC90D7C}"/>
              </a:ext>
            </a:extLst>
          </p:cNvPr>
          <p:cNvSpPr/>
          <p:nvPr/>
        </p:nvSpPr>
        <p:spPr>
          <a:xfrm>
            <a:off x="3429000" y="933450"/>
            <a:ext cx="8089900" cy="499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 descr="Une image contenant bouteille, table&#10;&#10;Description générée automatiquement">
            <a:extLst>
              <a:ext uri="{FF2B5EF4-FFF2-40B4-BE49-F238E27FC236}">
                <a16:creationId xmlns:a16="http://schemas.microsoft.com/office/drawing/2014/main" id="{168AAC5B-6EF5-9E4C-A8A1-B5EB8805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720" y="700345"/>
            <a:ext cx="2169480" cy="5511987"/>
          </a:xfrm>
          <a:prstGeom prst="rect">
            <a:avLst/>
          </a:prstGeom>
          <a:effectLst>
            <a:outerShdw blurRad="152400" dist="38100" dir="2700000" algn="tl" rotWithShape="0">
              <a:srgbClr val="3B0F09">
                <a:alpha val="36863"/>
              </a:srgbClr>
            </a:outerShdw>
          </a:effec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D57D5803-255F-CD4F-BBD4-F85D38706A12}"/>
              </a:ext>
            </a:extLst>
          </p:cNvPr>
          <p:cNvSpPr txBox="1"/>
          <p:nvPr/>
        </p:nvSpPr>
        <p:spPr>
          <a:xfrm>
            <a:off x="4293704" y="1300597"/>
            <a:ext cx="722243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latin typeface="Lora" pitchFamily="2" charset="77"/>
              </a:rPr>
              <a:t>Une </a:t>
            </a:r>
            <a:r>
              <a:rPr lang="en-GB" sz="3200" dirty="0" err="1">
                <a:latin typeface="Lora" pitchFamily="2" charset="77"/>
              </a:rPr>
              <a:t>peau</a:t>
            </a:r>
            <a:r>
              <a:rPr lang="en-GB" sz="3200" dirty="0">
                <a:latin typeface="Lora" pitchFamily="2" charset="77"/>
              </a:rPr>
              <a:t>…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56CB592-6BA9-E940-9AF1-29F1C9AEE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349992"/>
              </p:ext>
            </p:extLst>
          </p:nvPr>
        </p:nvGraphicFramePr>
        <p:xfrm>
          <a:off x="3908137" y="2503822"/>
          <a:ext cx="3232727" cy="215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Graphique 35">
            <a:extLst>
              <a:ext uri="{FF2B5EF4-FFF2-40B4-BE49-F238E27FC236}">
                <a16:creationId xmlns:a16="http://schemas.microsoft.com/office/drawing/2014/main" id="{2AF1FFBC-2D33-3B4B-AE0F-545B18C59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56880"/>
              </p:ext>
            </p:extLst>
          </p:nvPr>
        </p:nvGraphicFramePr>
        <p:xfrm>
          <a:off x="6177369" y="2491122"/>
          <a:ext cx="3232727" cy="215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A8002083-E3A9-874A-A50F-A79AF2FCF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305084"/>
              </p:ext>
            </p:extLst>
          </p:nvPr>
        </p:nvGraphicFramePr>
        <p:xfrm>
          <a:off x="8561893" y="2491122"/>
          <a:ext cx="3232727" cy="215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FE769BA4-10F1-FA4F-8BB3-C77F3A6D4B89}"/>
              </a:ext>
            </a:extLst>
          </p:cNvPr>
          <p:cNvSpPr/>
          <p:nvPr/>
        </p:nvSpPr>
        <p:spPr>
          <a:xfrm>
            <a:off x="4816061" y="2844800"/>
            <a:ext cx="1422400" cy="1422400"/>
          </a:xfrm>
          <a:prstGeom prst="ellipse">
            <a:avLst/>
          </a:prstGeom>
          <a:solidFill>
            <a:srgbClr val="F5E8D8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DFBC130-0F3A-8F40-9427-52CC03C82B62}"/>
              </a:ext>
            </a:extLst>
          </p:cNvPr>
          <p:cNvSpPr/>
          <p:nvPr/>
        </p:nvSpPr>
        <p:spPr>
          <a:xfrm>
            <a:off x="7104112" y="2844800"/>
            <a:ext cx="1422400" cy="1422400"/>
          </a:xfrm>
          <a:prstGeom prst="ellipse">
            <a:avLst/>
          </a:prstGeom>
          <a:solidFill>
            <a:srgbClr val="F5E8D8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1A38ADF-3CD0-944E-9D2C-1F0B71BCA6C0}"/>
              </a:ext>
            </a:extLst>
          </p:cNvPr>
          <p:cNvSpPr/>
          <p:nvPr/>
        </p:nvSpPr>
        <p:spPr>
          <a:xfrm>
            <a:off x="9480376" y="2844800"/>
            <a:ext cx="1422400" cy="1422400"/>
          </a:xfrm>
          <a:prstGeom prst="ellipse">
            <a:avLst/>
          </a:prstGeom>
          <a:solidFill>
            <a:srgbClr val="F5E8D8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A2B9D13-F69B-E34D-9701-6A8A2B9C80A9}"/>
              </a:ext>
            </a:extLst>
          </p:cNvPr>
          <p:cNvSpPr txBox="1"/>
          <p:nvPr/>
        </p:nvSpPr>
        <p:spPr>
          <a:xfrm>
            <a:off x="6797137" y="2736637"/>
            <a:ext cx="108549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D40000"/>
                </a:solidFill>
                <a:latin typeface="Lora" pitchFamily="2" charset="77"/>
              </a:rPr>
              <a:t>76%</a:t>
            </a:r>
            <a:endParaRPr lang="en-GB" sz="3600" dirty="0">
              <a:solidFill>
                <a:srgbClr val="D40000"/>
              </a:solidFill>
              <a:latin typeface="Avenir Book" panose="02000503020000020003" pitchFamily="2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73E34A7-BBD1-484B-A3D0-B807F0E48122}"/>
              </a:ext>
            </a:extLst>
          </p:cNvPr>
          <p:cNvSpPr txBox="1"/>
          <p:nvPr/>
        </p:nvSpPr>
        <p:spPr>
          <a:xfrm>
            <a:off x="9181661" y="2736637"/>
            <a:ext cx="108549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D40000"/>
                </a:solidFill>
                <a:latin typeface="Lora" pitchFamily="2" charset="77"/>
              </a:rPr>
              <a:t>67%</a:t>
            </a:r>
            <a:endParaRPr lang="en-GB" sz="3600" dirty="0">
              <a:solidFill>
                <a:srgbClr val="D40000"/>
              </a:solidFill>
              <a:latin typeface="Avenir Book" panose="02000503020000020003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9E8CBFC-A711-714A-A1C4-021F142B4783}"/>
              </a:ext>
            </a:extLst>
          </p:cNvPr>
          <p:cNvSpPr txBox="1"/>
          <p:nvPr/>
        </p:nvSpPr>
        <p:spPr>
          <a:xfrm>
            <a:off x="4464405" y="2736637"/>
            <a:ext cx="108549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D40000"/>
                </a:solidFill>
                <a:latin typeface="Lora" pitchFamily="2" charset="77"/>
              </a:rPr>
              <a:t>81%</a:t>
            </a:r>
            <a:endParaRPr lang="en-GB" sz="3600" dirty="0">
              <a:solidFill>
                <a:srgbClr val="D40000"/>
              </a:solidFill>
              <a:latin typeface="Avenir Book" panose="02000503020000020003" pitchFamily="2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8F16B6F-1158-7147-B6CF-D476F371C231}"/>
              </a:ext>
            </a:extLst>
          </p:cNvPr>
          <p:cNvSpPr txBox="1"/>
          <p:nvPr/>
        </p:nvSpPr>
        <p:spPr>
          <a:xfrm>
            <a:off x="6718850" y="3359577"/>
            <a:ext cx="212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Book" panose="02000503020000020003" pitchFamily="2" charset="0"/>
              </a:rPr>
              <a:t>Plus</a:t>
            </a:r>
          </a:p>
          <a:p>
            <a:pPr algn="ctr"/>
            <a:r>
              <a:rPr lang="en-GB" b="1" dirty="0" err="1">
                <a:latin typeface="Avenir Book" panose="02000503020000020003" pitchFamily="2" charset="0"/>
              </a:rPr>
              <a:t>lisse</a:t>
            </a:r>
            <a:endParaRPr lang="en-GB" b="1" dirty="0">
              <a:latin typeface="Avenir Book" panose="02000503020000020003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133BA10-F0FC-0748-9CB0-89E530ADA2C2}"/>
              </a:ext>
            </a:extLst>
          </p:cNvPr>
          <p:cNvSpPr txBox="1"/>
          <p:nvPr/>
        </p:nvSpPr>
        <p:spPr>
          <a:xfrm>
            <a:off x="9156382" y="3359577"/>
            <a:ext cx="212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Book" panose="02000503020000020003" pitchFamily="2" charset="0"/>
              </a:rPr>
              <a:t>Plus</a:t>
            </a:r>
          </a:p>
          <a:p>
            <a:pPr algn="ctr"/>
            <a:r>
              <a:rPr lang="en-GB" b="1" dirty="0" err="1">
                <a:latin typeface="Avenir Book" panose="02000503020000020003" pitchFamily="2" charset="0"/>
              </a:rPr>
              <a:t>lumineuse</a:t>
            </a:r>
            <a:endParaRPr lang="en-GB" b="1" dirty="0">
              <a:latin typeface="Avenir Book" panose="02000503020000020003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59F260-E36B-9445-A2C4-853D3BAFA9C4}"/>
              </a:ext>
            </a:extLst>
          </p:cNvPr>
          <p:cNvSpPr txBox="1"/>
          <p:nvPr/>
        </p:nvSpPr>
        <p:spPr>
          <a:xfrm>
            <a:off x="4465631" y="3359577"/>
            <a:ext cx="212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Book" panose="02000503020000020003" pitchFamily="2" charset="0"/>
              </a:rPr>
              <a:t>Plus</a:t>
            </a:r>
          </a:p>
          <a:p>
            <a:pPr algn="ctr"/>
            <a:r>
              <a:rPr lang="en-GB" b="1" dirty="0" err="1">
                <a:latin typeface="Avenir Book" panose="02000503020000020003" pitchFamily="2" charset="0"/>
              </a:rPr>
              <a:t>éclatante</a:t>
            </a:r>
            <a:endParaRPr lang="en-GB" b="1" dirty="0">
              <a:latin typeface="Avenir Book" panose="02000503020000020003" pitchFamily="2" charset="0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1D2EC11-BA32-2242-BA47-B6531A234FB1}"/>
              </a:ext>
            </a:extLst>
          </p:cNvPr>
          <p:cNvCxnSpPr>
            <a:cxnSpLocks/>
          </p:cNvCxnSpPr>
          <p:nvPr/>
        </p:nvCxnSpPr>
        <p:spPr>
          <a:xfrm>
            <a:off x="7615421" y="2073933"/>
            <a:ext cx="373595" cy="0"/>
          </a:xfrm>
          <a:prstGeom prst="line">
            <a:avLst/>
          </a:prstGeom>
          <a:ln w="57150">
            <a:solidFill>
              <a:srgbClr val="D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D2D66B76-7F57-0848-8B51-46FB1A519AB6}"/>
              </a:ext>
            </a:extLst>
          </p:cNvPr>
          <p:cNvSpPr txBox="1"/>
          <p:nvPr/>
        </p:nvSpPr>
        <p:spPr>
          <a:xfrm>
            <a:off x="4306957" y="4885717"/>
            <a:ext cx="71826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Avenir Book" panose="02000503020000020003" pitchFamily="2" charset="0"/>
              </a:rPr>
              <a:t>Un </a:t>
            </a:r>
            <a:r>
              <a:rPr lang="en-GB" sz="1600" dirty="0" err="1">
                <a:latin typeface="Avenir Book" panose="02000503020000020003" pitchFamily="2" charset="0"/>
              </a:rPr>
              <a:t>sérum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  <a:r>
              <a:rPr lang="en-GB" sz="1600" dirty="0" err="1">
                <a:latin typeface="Avenir Book" panose="02000503020000020003" pitchFamily="2" charset="0"/>
              </a:rPr>
              <a:t>hautement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  <a:r>
              <a:rPr lang="en-GB" sz="1600" dirty="0" err="1">
                <a:latin typeface="Avenir Book" panose="02000503020000020003" pitchFamily="2" charset="0"/>
              </a:rPr>
              <a:t>concentré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  <a:r>
              <a:rPr lang="en-GB" sz="1600" dirty="0" err="1">
                <a:latin typeface="Avenir Book" panose="02000503020000020003" pitchFamily="2" charset="0"/>
              </a:rPr>
              <a:t>en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  <a:r>
              <a:rPr lang="en-GB" sz="1600" dirty="0" err="1">
                <a:latin typeface="Avenir Book" panose="02000503020000020003" pitchFamily="2" charset="0"/>
              </a:rPr>
              <a:t>actifs</a:t>
            </a:r>
            <a:r>
              <a:rPr lang="en-GB" sz="1600" dirty="0">
                <a:latin typeface="Avenir Book" panose="02000503020000020003" pitchFamily="2" charset="0"/>
              </a:rPr>
              <a:t>, </a:t>
            </a:r>
            <a:r>
              <a:rPr lang="en-GB" sz="1600" dirty="0" err="1">
                <a:latin typeface="Avenir Book" panose="02000503020000020003" pitchFamily="2" charset="0"/>
              </a:rPr>
              <a:t>permettant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  <a:br>
              <a:rPr lang="en-GB" sz="1600" dirty="0">
                <a:latin typeface="Avenir Book" panose="02000503020000020003" pitchFamily="2" charset="0"/>
              </a:rPr>
            </a:br>
            <a:r>
              <a:rPr lang="en-GB" sz="1600" dirty="0">
                <a:latin typeface="Avenir Book" panose="02000503020000020003" pitchFamily="2" charset="0"/>
              </a:rPr>
              <a:t>de </a:t>
            </a:r>
            <a:r>
              <a:rPr lang="en-GB" sz="1600" dirty="0" err="1">
                <a:latin typeface="Avenir Book" panose="02000503020000020003" pitchFamily="2" charset="0"/>
              </a:rPr>
              <a:t>traiter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  <a:r>
              <a:rPr lang="en-GB" sz="1600" dirty="0" err="1">
                <a:latin typeface="Avenir Book" panose="02000503020000020003" pitchFamily="2" charset="0"/>
              </a:rPr>
              <a:t>efficacement</a:t>
            </a:r>
            <a:r>
              <a:rPr lang="en-GB" sz="1600" dirty="0">
                <a:latin typeface="Avenir Book" panose="02000503020000020003" pitchFamily="2" charset="0"/>
              </a:rPr>
              <a:t> les </a:t>
            </a:r>
            <a:r>
              <a:rPr lang="en-GB" sz="1600" dirty="0" err="1">
                <a:latin typeface="Avenir Book" panose="02000503020000020003" pitchFamily="2" charset="0"/>
              </a:rPr>
              <a:t>problèmes</a:t>
            </a:r>
            <a:r>
              <a:rPr lang="en-GB" sz="1600" dirty="0">
                <a:latin typeface="Avenir Book" panose="02000503020000020003" pitchFamily="2" charset="0"/>
              </a:rPr>
              <a:t> de </a:t>
            </a:r>
            <a:r>
              <a:rPr lang="en-GB" sz="1600" dirty="0" err="1">
                <a:latin typeface="Avenir Book" panose="02000503020000020003" pitchFamily="2" charset="0"/>
              </a:rPr>
              <a:t>peau</a:t>
            </a:r>
            <a:r>
              <a:rPr lang="en-GB" sz="1600" dirty="0">
                <a:latin typeface="Avenir Book" panose="02000503020000020003" pitchFamily="2" charset="0"/>
              </a:rPr>
              <a:t> </a:t>
            </a:r>
            <a:r>
              <a:rPr lang="en-GB" sz="1600" dirty="0" err="1">
                <a:latin typeface="Avenir Book" panose="02000503020000020003" pitchFamily="2" charset="0"/>
              </a:rPr>
              <a:t>majeurs</a:t>
            </a:r>
            <a:r>
              <a:rPr lang="en-GB" sz="1600" dirty="0">
                <a:latin typeface="Avenir Book" panose="02000503020000020003" pitchFamily="2" charset="0"/>
              </a:rPr>
              <a:t>.</a:t>
            </a:r>
            <a:endParaRPr lang="en-GB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8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Graphic spid="7" grpId="0">
        <p:bldAsOne/>
      </p:bldGraphic>
      <p:bldGraphic spid="36" grpId="0">
        <p:bldAsOne/>
      </p:bldGraphic>
      <p:bldGraphic spid="39" grpId="0">
        <p:bldAsOne/>
      </p:bldGraphic>
      <p:bldP spid="11" grpId="0" animBg="1"/>
      <p:bldP spid="45" grpId="0" animBg="1"/>
      <p:bldP spid="46" grpId="0" animBg="1"/>
      <p:bldP spid="37" grpId="0" animBg="1"/>
      <p:bldP spid="40" grpId="0" animBg="1"/>
      <p:bldP spid="34" grpId="0" animBg="1"/>
      <p:bldP spid="38" grpId="0"/>
      <p:bldP spid="41" grpId="0"/>
      <p:bldP spid="9" grpId="0"/>
      <p:bldP spid="4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b5e406-11c1-480c-9a5b-d58b9e786112">
      <Terms xmlns="http://schemas.microsoft.com/office/infopath/2007/PartnerControls"/>
    </lcf76f155ced4ddcb4097134ff3c332f>
    <TaxCatchAll xmlns="66e0d421-77f0-4419-9237-d400743dbdfd" xsi:nil="true"/>
    <MediaLengthInSeconds xmlns="15b5e406-11c1-480c-9a5b-d58b9e786112" xsi:nil="true"/>
    <SharedWithUsers xmlns="66e0d421-77f0-4419-9237-d400743dbdfd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D6A7AD34A0C4F9062655F85957E20" ma:contentTypeVersion="18" ma:contentTypeDescription="Crée un document." ma:contentTypeScope="" ma:versionID="cb70c82f2ec29bb23a8df591a605c79a">
  <xsd:schema xmlns:xsd="http://www.w3.org/2001/XMLSchema" xmlns:xs="http://www.w3.org/2001/XMLSchema" xmlns:p="http://schemas.microsoft.com/office/2006/metadata/properties" xmlns:ns2="15b5e406-11c1-480c-9a5b-d58b9e786112" xmlns:ns3="66e0d421-77f0-4419-9237-d400743dbdfd" targetNamespace="http://schemas.microsoft.com/office/2006/metadata/properties" ma:root="true" ma:fieldsID="ad1f4cd1260eb48bb0d774cd63bbbeea" ns2:_="" ns3:_="">
    <xsd:import namespace="15b5e406-11c1-480c-9a5b-d58b9e786112"/>
    <xsd:import namespace="66e0d421-77f0-4419-9237-d400743dbd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5e406-11c1-480c-9a5b-d58b9e7861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18a77842-24be-4683-9a8e-e8f169b21c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0d421-77f0-4419-9237-d400743dbdf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fc3475-eba8-438d-97eb-f3d6f82ca70c}" ma:internalName="TaxCatchAll" ma:showField="CatchAllData" ma:web="66e0d421-77f0-4419-9237-d400743db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B28F6-1D51-43AF-990A-C047FC8C6261}">
  <ds:schemaRefs>
    <ds:schemaRef ds:uri="15b5e406-11c1-480c-9a5b-d58b9e786112"/>
    <ds:schemaRef ds:uri="http://purl.org/dc/elements/1.1/"/>
    <ds:schemaRef ds:uri="66e0d421-77f0-4419-9237-d400743dbdfd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51F49A-8298-4E0B-8BA8-050706A1C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5E84A-05B2-4B09-8233-DB6FAA2C0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b5e406-11c1-480c-9a5b-d58b9e786112"/>
    <ds:schemaRef ds:uri="66e0d421-77f0-4419-9237-d400743db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Grand écran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Avenir Book</vt:lpstr>
      <vt:lpstr>Calibri</vt:lpstr>
      <vt:lpstr>Calibri Light</vt:lpstr>
      <vt:lpstr>Lora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Mathus</dc:creator>
  <cp:lastModifiedBy>Marion Mathus</cp:lastModifiedBy>
  <cp:revision>45</cp:revision>
  <dcterms:created xsi:type="dcterms:W3CDTF">2020-01-27T12:56:49Z</dcterms:created>
  <dcterms:modified xsi:type="dcterms:W3CDTF">2024-11-13T16:03:07Z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0x010100F0CD6A7AD34A0C4F9062655F85957E20</vt:lpwstr>
  </property>
  <property fmtid="{D5CDD505-2E9C-101B-9397-08002B2CF9AE}" pid="3" name="Order">
    <vt:lpwstr>316100.000000000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